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3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AE4F-C5F9-F040-8DE8-12726D70BB8B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387AD-CDD5-DC40-BFCA-396661D24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387AD-CDD5-DC40-BFCA-396661D24D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35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387AD-CDD5-DC40-BFCA-396661D24D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5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9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7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7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0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BB8B-75FB-B144-950D-CEEBDE578989}" type="datetimeFigureOut">
              <a:rPr lang="en-US" smtClean="0"/>
              <a:t>31/05/17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994C-82A7-9146-B01F-61D4C13EC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We’re moving away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We’re moving away</a:t>
            </a:r>
            <a:br>
              <a:rPr lang="en-US" dirty="0" smtClean="0"/>
            </a:br>
            <a:r>
              <a:rPr lang="en-US" dirty="0" smtClean="0"/>
              <a:t>We’re starting all over again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 bright new day, We’re moving away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nobody’s heard of our name</a:t>
            </a:r>
            <a:br>
              <a:rPr lang="en-US" dirty="0" smtClean="0"/>
            </a:br>
            <a:r>
              <a:rPr lang="en-US" dirty="0" smtClean="0"/>
              <a:t>Where we can begin again feel we can win and then</a:t>
            </a:r>
            <a:br>
              <a:rPr lang="en-US" dirty="0" smtClean="0"/>
            </a:br>
            <a:r>
              <a:rPr lang="en-US" dirty="0" smtClean="0"/>
              <a:t>live just like </a:t>
            </a:r>
            <a:r>
              <a:rPr lang="en-US" dirty="0" err="1" smtClean="0"/>
              <a:t>livin</a:t>
            </a:r>
            <a:r>
              <a:rPr lang="en-US" dirty="0" smtClean="0"/>
              <a:t>’ should be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7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Got a new situation</a:t>
            </a:r>
            <a:br>
              <a:rPr lang="en-US" dirty="0" smtClean="0"/>
            </a:br>
            <a:r>
              <a:rPr lang="en-US" dirty="0" smtClean="0"/>
              <a:t>A new destination</a:t>
            </a:r>
            <a:br>
              <a:rPr lang="en-US" dirty="0" smtClean="0"/>
            </a:br>
            <a:r>
              <a:rPr lang="en-US" dirty="0" smtClean="0"/>
              <a:t>no reputation following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719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0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id she say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They’re </a:t>
            </a:r>
            <a:r>
              <a:rPr lang="en-US" dirty="0" err="1" smtClean="0">
                <a:solidFill>
                  <a:schemeClr val="accent1"/>
                </a:solidFill>
              </a:rPr>
              <a:t>movin</a:t>
            </a:r>
            <a:r>
              <a:rPr lang="en-US" dirty="0" smtClean="0">
                <a:solidFill>
                  <a:schemeClr val="accent1"/>
                </a:solidFill>
              </a:rPr>
              <a:t>’ away</a:t>
            </a:r>
          </a:p>
          <a:p>
            <a:r>
              <a:rPr lang="en-US" dirty="0" smtClean="0"/>
              <a:t>Praise the Lord , he has delivered us at last!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They’re getting out, they’re </a:t>
            </a:r>
            <a:r>
              <a:rPr lang="en-US" dirty="0" err="1" smtClean="0">
                <a:solidFill>
                  <a:srgbClr val="FF0000"/>
                </a:solidFill>
              </a:rPr>
              <a:t>movin</a:t>
            </a:r>
            <a:r>
              <a:rPr lang="en-US" dirty="0" smtClean="0">
                <a:solidFill>
                  <a:srgbClr val="FF0000"/>
                </a:solidFill>
              </a:rPr>
              <a:t>’ house</a:t>
            </a:r>
          </a:p>
          <a:p>
            <a:r>
              <a:rPr lang="en-US" dirty="0" smtClean="0"/>
              <a:t>Life won’t be the same as in the past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I can safely predict the sharp drop in the crime rate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It’ll be calm and peaceful round here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4F81BD"/>
                </a:solidFill>
              </a:rPr>
              <a:t>And now I might even get paid what is mine, mate</a:t>
            </a:r>
          </a:p>
          <a:p>
            <a:pPr marL="0" indent="0">
              <a:buNone/>
            </a:pPr>
            <a:r>
              <a:rPr lang="en-US" dirty="0" smtClean="0"/>
              <a:t>And you’ll see </a:t>
            </a:r>
            <a:r>
              <a:rPr lang="en-US" dirty="0" err="1" smtClean="0"/>
              <a:t>grafiti</a:t>
            </a:r>
            <a:r>
              <a:rPr lang="en-US" dirty="0" smtClean="0"/>
              <a:t> will soon disappear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We’re getting out, we’re moving house</a:t>
            </a:r>
          </a:p>
          <a:p>
            <a:r>
              <a:rPr lang="en-US" dirty="0" smtClean="0"/>
              <a:t>We’re </a:t>
            </a:r>
            <a:r>
              <a:rPr lang="en-US" dirty="0" err="1" smtClean="0"/>
              <a:t>startin</a:t>
            </a:r>
            <a:r>
              <a:rPr lang="en-US" dirty="0" smtClean="0"/>
              <a:t>’ all over again</a:t>
            </a:r>
          </a:p>
          <a:p>
            <a:r>
              <a:rPr lang="en-US" dirty="0" smtClean="0"/>
              <a:t>We’re </a:t>
            </a:r>
            <a:r>
              <a:rPr lang="en-US" dirty="0" err="1" smtClean="0"/>
              <a:t>leavin</a:t>
            </a:r>
            <a:r>
              <a:rPr lang="en-US" dirty="0" smtClean="0"/>
              <a:t>’ this mess for our new address</a:t>
            </a:r>
          </a:p>
          <a:p>
            <a:r>
              <a:rPr lang="en-US" dirty="0" smtClean="0"/>
              <a:t>65 </a:t>
            </a:r>
            <a:r>
              <a:rPr lang="en-US" dirty="0" err="1" smtClean="0"/>
              <a:t>Skelmersdale</a:t>
            </a:r>
            <a:r>
              <a:rPr lang="en-US" dirty="0" smtClean="0"/>
              <a:t> Lane</a:t>
            </a:r>
          </a:p>
          <a:p>
            <a:r>
              <a:rPr lang="en-US" dirty="0" smtClean="0"/>
              <a:t>Where the air is so pure you get drunk just </a:t>
            </a:r>
            <a:r>
              <a:rPr lang="en-US" dirty="0" smtClean="0"/>
              <a:t>by </a:t>
            </a:r>
            <a:r>
              <a:rPr lang="en-US" dirty="0" smtClean="0"/>
              <a:t>breathing</a:t>
            </a:r>
          </a:p>
          <a:p>
            <a:r>
              <a:rPr lang="en-US" dirty="0" smtClean="0"/>
              <a:t>The washing stays clean on the line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there’s space for the kids ‘</a:t>
            </a:r>
            <a:r>
              <a:rPr lang="en-US" dirty="0" err="1" smtClean="0"/>
              <a:t>cos</a:t>
            </a:r>
            <a:r>
              <a:rPr lang="en-US" dirty="0" smtClean="0"/>
              <a:t> the garden’s that big</a:t>
            </a:r>
          </a:p>
          <a:p>
            <a:r>
              <a:rPr lang="en-US" dirty="0" smtClean="0"/>
              <a:t>It’ll take you a week just to reach the far side </a:t>
            </a:r>
          </a:p>
        </p:txBody>
      </p:sp>
    </p:spTree>
    <p:extLst>
      <p:ext uri="{BB962C8B-B14F-4D97-AF65-F5344CB8AC3E}">
        <p14:creationId xmlns:p14="http://schemas.microsoft.com/office/powerpoint/2010/main" val="260455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 bright new day, We’re moving away</a:t>
            </a:r>
            <a:br>
              <a:rPr lang="en-US" dirty="0" smtClean="0"/>
            </a:br>
            <a:r>
              <a:rPr lang="en-US" dirty="0" smtClean="0"/>
              <a:t>We’re starting all </a:t>
            </a:r>
            <a:r>
              <a:rPr lang="en-US" dirty="0" smtClean="0"/>
              <a:t>over</a:t>
            </a:r>
            <a:r>
              <a:rPr lang="en-US" dirty="0"/>
              <a:t> </a:t>
            </a:r>
            <a:r>
              <a:rPr lang="en-US" dirty="0" smtClean="0"/>
              <a:t>again</a:t>
            </a:r>
            <a:endParaRPr lang="en-US" dirty="0" smtClean="0"/>
          </a:p>
          <a:p>
            <a:r>
              <a:rPr lang="en-US" dirty="0" smtClean="0"/>
              <a:t>O bright new day, We’re moving away</a:t>
            </a:r>
            <a:br>
              <a:rPr lang="en-US" dirty="0" smtClean="0"/>
            </a:br>
            <a:r>
              <a:rPr lang="en-US" dirty="0" smtClean="0"/>
              <a:t>Where nobody’s heard of our name</a:t>
            </a:r>
            <a:br>
              <a:rPr lang="en-US" dirty="0" smtClean="0"/>
            </a:br>
            <a:r>
              <a:rPr lang="en-US" dirty="0" smtClean="0"/>
              <a:t>Where we can begin again feel we can win and then</a:t>
            </a:r>
            <a:br>
              <a:rPr lang="en-US" dirty="0" smtClean="0"/>
            </a:br>
            <a:r>
              <a:rPr lang="en-US" dirty="0" smtClean="0"/>
              <a:t>live just like </a:t>
            </a:r>
            <a:r>
              <a:rPr lang="en-US" dirty="0" err="1" smtClean="0"/>
              <a:t>livin</a:t>
            </a:r>
            <a:r>
              <a:rPr lang="en-US" dirty="0" smtClean="0"/>
              <a:t>’ should be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Got a new situation</a:t>
            </a:r>
            <a:br>
              <a:rPr lang="en-US" dirty="0" smtClean="0"/>
            </a:br>
            <a:r>
              <a:rPr lang="en-US" dirty="0" smtClean="0"/>
              <a:t>A new destination</a:t>
            </a:r>
            <a:br>
              <a:rPr lang="en-US" dirty="0" smtClean="0"/>
            </a:br>
            <a:r>
              <a:rPr lang="en-US" dirty="0" smtClean="0"/>
              <a:t>no reputation following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We’re getting out</a:t>
            </a:r>
          </a:p>
          <a:p>
            <a:r>
              <a:rPr lang="en-US" dirty="0" smtClean="0"/>
              <a:t>We’re moving house</a:t>
            </a:r>
          </a:p>
          <a:p>
            <a:r>
              <a:rPr lang="en-US" dirty="0" smtClean="0"/>
              <a:t>We’re going away</a:t>
            </a:r>
          </a:p>
          <a:p>
            <a:r>
              <a:rPr lang="en-US" dirty="0" smtClean="0"/>
              <a:t>We’re getting’ out today, getting’ out today</a:t>
            </a:r>
          </a:p>
          <a:p>
            <a:r>
              <a:rPr lang="en-US" dirty="0" smtClean="0"/>
              <a:t>We’re </a:t>
            </a:r>
            <a:r>
              <a:rPr lang="en-US" dirty="0" err="1" smtClean="0"/>
              <a:t>movin</a:t>
            </a:r>
            <a:r>
              <a:rPr lang="en-US" dirty="0" smtClean="0"/>
              <a:t>’, </a:t>
            </a:r>
            <a:r>
              <a:rPr lang="en-US" dirty="0" err="1" smtClean="0"/>
              <a:t>movin</a:t>
            </a:r>
            <a:r>
              <a:rPr lang="en-US" dirty="0" smtClean="0"/>
              <a:t>’, </a:t>
            </a:r>
            <a:r>
              <a:rPr lang="en-US" dirty="0" err="1" smtClean="0"/>
              <a:t>movin</a:t>
            </a:r>
            <a:r>
              <a:rPr lang="en-US" dirty="0" smtClean="0"/>
              <a:t>’, </a:t>
            </a:r>
            <a:r>
              <a:rPr lang="en-US" dirty="0" err="1" smtClean="0"/>
              <a:t>movin</a:t>
            </a:r>
            <a:r>
              <a:rPr lang="en-US" dirty="0" smtClean="0"/>
              <a:t>’, </a:t>
            </a:r>
            <a:r>
              <a:rPr lang="en-US" dirty="0" err="1" smtClean="0"/>
              <a:t>movin</a:t>
            </a:r>
            <a:r>
              <a:rPr lang="en-US" dirty="0" smtClean="0"/>
              <a:t>’,house </a:t>
            </a:r>
          </a:p>
          <a:p>
            <a:r>
              <a:rPr lang="en-US" dirty="0" smtClean="0"/>
              <a:t>We’re going away</a:t>
            </a:r>
          </a:p>
          <a:p>
            <a:r>
              <a:rPr lang="en-US" dirty="0" smtClean="0"/>
              <a:t>O bright new day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8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201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We’re moving away  We’re moving away We’re starting all over again  O bright new day, We’re moving away  Where nobody’s heard of our name Where we can begin again feel we can win and then live just like livin’ should be </vt:lpstr>
      <vt:lpstr>Got a new situation A new destination no reputation following me</vt:lpstr>
      <vt:lpstr>PowerPoint Presentation</vt:lpstr>
      <vt:lpstr>PowerPoint Presentation</vt:lpstr>
      <vt:lpstr>PowerPoint Presentation</vt:lpstr>
      <vt:lpstr>PowerPoint Presentation</vt:lpstr>
    </vt:vector>
  </TitlesOfParts>
  <Company>Education Dept. O.I.C.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moving away  We’re starting all over again  O bright new day, We’re moving away  Where nobody’s heard of our name Where we can begin again feel we can win and then live just like livin’ should be </dc:title>
  <dc:creator>Kirkwall Grammar School  </dc:creator>
  <cp:lastModifiedBy>Kirkwall Grammar School  </cp:lastModifiedBy>
  <cp:revision>9</cp:revision>
  <dcterms:created xsi:type="dcterms:W3CDTF">2017-05-29T08:14:31Z</dcterms:created>
  <dcterms:modified xsi:type="dcterms:W3CDTF">2017-05-31T14:24:40Z</dcterms:modified>
</cp:coreProperties>
</file>