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</p:sldIdLst>
  <p:sldSz cx="9906000" cy="6858000" type="A4"/>
  <p:notesSz cx="7104063" cy="10234613"/>
  <p:custDataLst>
    <p:tags r:id="rId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929D"/>
    <a:srgbClr val="FFFFFF"/>
    <a:srgbClr val="A0C8CE"/>
    <a:srgbClr val="99AE6A"/>
    <a:srgbClr val="CCD6B4"/>
    <a:srgbClr val="C2AFC2"/>
    <a:srgbClr val="75C5F0"/>
    <a:srgbClr val="9A7A99"/>
    <a:srgbClr val="E6E6E6"/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291869-C826-4759-B571-CB56F379D628}" v="91" dt="2022-06-10T19:38:58.7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57" autoAdjust="0"/>
    <p:restoredTop sz="94660"/>
  </p:normalViewPr>
  <p:slideViewPr>
    <p:cSldViewPr snapToGrid="0">
      <p:cViewPr>
        <p:scale>
          <a:sx n="80" d="100"/>
          <a:sy n="80" d="100"/>
        </p:scale>
        <p:origin x="-1661" y="-149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tags" Target="tags/tag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ire Meakin" userId="0d1d9248-2a4f-4123-a7b6-d8f266ea7edb" providerId="ADAL" clId="{61291869-C826-4759-B571-CB56F379D628}"/>
    <pc:docChg chg="undo custSel delSld modSld">
      <pc:chgData name="Claire Meakin" userId="0d1d9248-2a4f-4123-a7b6-d8f266ea7edb" providerId="ADAL" clId="{61291869-C826-4759-B571-CB56F379D628}" dt="2022-06-10T19:38:58.713" v="1415" actId="14100"/>
      <pc:docMkLst>
        <pc:docMk/>
      </pc:docMkLst>
      <pc:sldChg chg="modSp mod">
        <pc:chgData name="Claire Meakin" userId="0d1d9248-2a4f-4123-a7b6-d8f266ea7edb" providerId="ADAL" clId="{61291869-C826-4759-B571-CB56F379D628}" dt="2022-06-10T19:38:58.713" v="1415" actId="14100"/>
        <pc:sldMkLst>
          <pc:docMk/>
          <pc:sldMk cId="2145697406" sldId="258"/>
        </pc:sldMkLst>
        <pc:spChg chg="mod">
          <ac:chgData name="Claire Meakin" userId="0d1d9248-2a4f-4123-a7b6-d8f266ea7edb" providerId="ADAL" clId="{61291869-C826-4759-B571-CB56F379D628}" dt="2022-06-10T19:37:06.010" v="1382" actId="14100"/>
          <ac:spMkLst>
            <pc:docMk/>
            <pc:sldMk cId="2145697406" sldId="258"/>
            <ac:spMk id="13" creationId="{8451BD0A-8E08-4542-B095-CFDFCF445C67}"/>
          </ac:spMkLst>
        </pc:spChg>
        <pc:spChg chg="mod">
          <ac:chgData name="Claire Meakin" userId="0d1d9248-2a4f-4123-a7b6-d8f266ea7edb" providerId="ADAL" clId="{61291869-C826-4759-B571-CB56F379D628}" dt="2022-06-10T19:36:20.702" v="1378" actId="6549"/>
          <ac:spMkLst>
            <pc:docMk/>
            <pc:sldMk cId="2145697406" sldId="258"/>
            <ac:spMk id="15" creationId="{41CB9B5D-2B78-48CF-B914-80053DB04484}"/>
          </ac:spMkLst>
        </pc:spChg>
        <pc:spChg chg="mod">
          <ac:chgData name="Claire Meakin" userId="0d1d9248-2a4f-4123-a7b6-d8f266ea7edb" providerId="ADAL" clId="{61291869-C826-4759-B571-CB56F379D628}" dt="2022-06-10T19:38:32.708" v="1412" actId="6549"/>
          <ac:spMkLst>
            <pc:docMk/>
            <pc:sldMk cId="2145697406" sldId="258"/>
            <ac:spMk id="17" creationId="{9BABE5C6-8B20-4EB0-8072-4B285010C1CC}"/>
          </ac:spMkLst>
        </pc:spChg>
        <pc:spChg chg="mod">
          <ac:chgData name="Claire Meakin" userId="0d1d9248-2a4f-4123-a7b6-d8f266ea7edb" providerId="ADAL" clId="{61291869-C826-4759-B571-CB56F379D628}" dt="2022-06-10T19:38:54.895" v="1414" actId="14100"/>
          <ac:spMkLst>
            <pc:docMk/>
            <pc:sldMk cId="2145697406" sldId="258"/>
            <ac:spMk id="19" creationId="{4775EE68-158A-490D-A4A8-274C88CB4564}"/>
          </ac:spMkLst>
        </pc:spChg>
        <pc:spChg chg="mod">
          <ac:chgData name="Claire Meakin" userId="0d1d9248-2a4f-4123-a7b6-d8f266ea7edb" providerId="ADAL" clId="{61291869-C826-4759-B571-CB56F379D628}" dt="2022-06-10T19:38:58.713" v="1415" actId="14100"/>
          <ac:spMkLst>
            <pc:docMk/>
            <pc:sldMk cId="2145697406" sldId="258"/>
            <ac:spMk id="21" creationId="{4EDEF61C-FF38-40B3-98F5-AFF6C0EE5A81}"/>
          </ac:spMkLst>
        </pc:spChg>
        <pc:spChg chg="mod">
          <ac:chgData name="Claire Meakin" userId="0d1d9248-2a4f-4123-a7b6-d8f266ea7edb" providerId="ADAL" clId="{61291869-C826-4759-B571-CB56F379D628}" dt="2022-06-10T10:26:15.518" v="1253" actId="20577"/>
          <ac:spMkLst>
            <pc:docMk/>
            <pc:sldMk cId="2145697406" sldId="258"/>
            <ac:spMk id="22" creationId="{175FFF63-5B0B-410C-9B9C-1122755D5D59}"/>
          </ac:spMkLst>
        </pc:spChg>
        <pc:spChg chg="mod">
          <ac:chgData name="Claire Meakin" userId="0d1d9248-2a4f-4123-a7b6-d8f266ea7edb" providerId="ADAL" clId="{61291869-C826-4759-B571-CB56F379D628}" dt="2022-06-10T09:34:56.872" v="89" actId="14100"/>
          <ac:spMkLst>
            <pc:docMk/>
            <pc:sldMk cId="2145697406" sldId="258"/>
            <ac:spMk id="24" creationId="{10DB5B2D-92B4-4D72-923E-20FC8F8420F9}"/>
          </ac:spMkLst>
        </pc:spChg>
        <pc:spChg chg="mod">
          <ac:chgData name="Claire Meakin" userId="0d1d9248-2a4f-4123-a7b6-d8f266ea7edb" providerId="ADAL" clId="{61291869-C826-4759-B571-CB56F379D628}" dt="2022-06-10T19:38:21.351" v="1407" actId="14100"/>
          <ac:spMkLst>
            <pc:docMk/>
            <pc:sldMk cId="2145697406" sldId="258"/>
            <ac:spMk id="27" creationId="{2428DF1F-FECC-4AF1-B7C8-116F1B3BEA59}"/>
          </ac:spMkLst>
        </pc:spChg>
        <pc:spChg chg="mod">
          <ac:chgData name="Claire Meakin" userId="0d1d9248-2a4f-4123-a7b6-d8f266ea7edb" providerId="ADAL" clId="{61291869-C826-4759-B571-CB56F379D628}" dt="2022-06-10T09:37:00.629" v="326" actId="20577"/>
          <ac:spMkLst>
            <pc:docMk/>
            <pc:sldMk cId="2145697406" sldId="258"/>
            <ac:spMk id="30" creationId="{C87BC69A-C1FE-468E-A819-1A0EA4C9A545}"/>
          </ac:spMkLst>
        </pc:spChg>
        <pc:spChg chg="mod">
          <ac:chgData name="Claire Meakin" userId="0d1d9248-2a4f-4123-a7b6-d8f266ea7edb" providerId="ADAL" clId="{61291869-C826-4759-B571-CB56F379D628}" dt="2022-06-10T10:34:09.169" v="1322" actId="20577"/>
          <ac:spMkLst>
            <pc:docMk/>
            <pc:sldMk cId="2145697406" sldId="258"/>
            <ac:spMk id="58" creationId="{DF4FDE2E-981D-4316-9177-1393039A69D5}"/>
          </ac:spMkLst>
        </pc:spChg>
        <pc:spChg chg="mod">
          <ac:chgData name="Claire Meakin" userId="0d1d9248-2a4f-4123-a7b6-d8f266ea7edb" providerId="ADAL" clId="{61291869-C826-4759-B571-CB56F379D628}" dt="2022-06-10T10:34:07.126" v="1321" actId="6549"/>
          <ac:spMkLst>
            <pc:docMk/>
            <pc:sldMk cId="2145697406" sldId="258"/>
            <ac:spMk id="59" creationId="{7078E933-E25B-4B51-BE8E-E808C703177F}"/>
          </ac:spMkLst>
        </pc:spChg>
        <pc:spChg chg="mod">
          <ac:chgData name="Claire Meakin" userId="0d1d9248-2a4f-4123-a7b6-d8f266ea7edb" providerId="ADAL" clId="{61291869-C826-4759-B571-CB56F379D628}" dt="2022-06-10T10:34:11.016" v="1323" actId="20577"/>
          <ac:spMkLst>
            <pc:docMk/>
            <pc:sldMk cId="2145697406" sldId="258"/>
            <ac:spMk id="62" creationId="{1B0FA069-AD56-4204-888A-A543A1A3FD24}"/>
          </ac:spMkLst>
        </pc:spChg>
        <pc:spChg chg="mod">
          <ac:chgData name="Claire Meakin" userId="0d1d9248-2a4f-4123-a7b6-d8f266ea7edb" providerId="ADAL" clId="{61291869-C826-4759-B571-CB56F379D628}" dt="2022-06-10T10:34:12.921" v="1324" actId="20577"/>
          <ac:spMkLst>
            <pc:docMk/>
            <pc:sldMk cId="2145697406" sldId="258"/>
            <ac:spMk id="63" creationId="{93CD715A-91BC-469B-89E0-836CD5B11849}"/>
          </ac:spMkLst>
        </pc:spChg>
        <pc:spChg chg="mod">
          <ac:chgData name="Claire Meakin" userId="0d1d9248-2a4f-4123-a7b6-d8f266ea7edb" providerId="ADAL" clId="{61291869-C826-4759-B571-CB56F379D628}" dt="2022-06-10T10:34:03.660" v="1318" actId="20577"/>
          <ac:spMkLst>
            <pc:docMk/>
            <pc:sldMk cId="2145697406" sldId="258"/>
            <ac:spMk id="64" creationId="{E33BE957-5667-4082-B9E7-5DCA20E275FC}"/>
          </ac:spMkLst>
        </pc:spChg>
        <pc:spChg chg="mod">
          <ac:chgData name="Claire Meakin" userId="0d1d9248-2a4f-4123-a7b6-d8f266ea7edb" providerId="ADAL" clId="{61291869-C826-4759-B571-CB56F379D628}" dt="2022-06-10T09:47:44.410" v="821" actId="20577"/>
          <ac:spMkLst>
            <pc:docMk/>
            <pc:sldMk cId="2145697406" sldId="258"/>
            <ac:spMk id="65" creationId="{6E8FB607-F3FB-47A3-9C15-913C933CEFB8}"/>
          </ac:spMkLst>
        </pc:spChg>
        <pc:grpChg chg="mod">
          <ac:chgData name="Claire Meakin" userId="0d1d9248-2a4f-4123-a7b6-d8f266ea7edb" providerId="ADAL" clId="{61291869-C826-4759-B571-CB56F379D628}" dt="2022-06-10T10:26:01.549" v="1209" actId="1036"/>
          <ac:grpSpMkLst>
            <pc:docMk/>
            <pc:sldMk cId="2145697406" sldId="258"/>
            <ac:grpSpMk id="4" creationId="{7AE0F9D9-15D0-4600-8834-3E300D1DBBDD}"/>
          </ac:grpSpMkLst>
        </pc:grpChg>
        <pc:grpChg chg="mod">
          <ac:chgData name="Claire Meakin" userId="0d1d9248-2a4f-4123-a7b6-d8f266ea7edb" providerId="ADAL" clId="{61291869-C826-4759-B571-CB56F379D628}" dt="2022-06-10T10:27:46.552" v="1312" actId="1035"/>
          <ac:grpSpMkLst>
            <pc:docMk/>
            <pc:sldMk cId="2145697406" sldId="258"/>
            <ac:grpSpMk id="7" creationId="{B0AD67F4-1200-4605-A807-585EFE36666E}"/>
          </ac:grpSpMkLst>
        </pc:grpChg>
      </pc:sldChg>
      <pc:sldChg chg="del">
        <pc:chgData name="Claire Meakin" userId="0d1d9248-2a4f-4123-a7b6-d8f266ea7edb" providerId="ADAL" clId="{61291869-C826-4759-B571-CB56F379D628}" dt="2022-06-10T09:34:03.118" v="1" actId="47"/>
        <pc:sldMkLst>
          <pc:docMk/>
          <pc:sldMk cId="4048185174" sldId="260"/>
        </pc:sldMkLst>
      </pc:sldChg>
      <pc:sldChg chg="del">
        <pc:chgData name="Claire Meakin" userId="0d1d9248-2a4f-4123-a7b6-d8f266ea7edb" providerId="ADAL" clId="{61291869-C826-4759-B571-CB56F379D628}" dt="2022-06-10T09:34:02.095" v="0" actId="47"/>
        <pc:sldMkLst>
          <pc:docMk/>
          <pc:sldMk cId="2396115871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76874-EC48-442F-9A13-DFBF8D6ECB2C}" type="datetimeFigureOut">
              <a:rPr lang="en-GB" smtClean="0"/>
              <a:t>27/06/2022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2C15C-005D-4DCE-8BCD-B67C2BCFAE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474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76874-EC48-442F-9A13-DFBF8D6ECB2C}" type="datetimeFigureOut">
              <a:rPr lang="en-GB" smtClean="0"/>
              <a:t>27/06/2022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2C15C-005D-4DCE-8BCD-B67C2BCFAE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7057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76874-EC48-442F-9A13-DFBF8D6ECB2C}" type="datetimeFigureOut">
              <a:rPr lang="en-GB" smtClean="0"/>
              <a:t>27/06/2022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2C15C-005D-4DCE-8BCD-B67C2BCFAE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8874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76874-EC48-442F-9A13-DFBF8D6ECB2C}" type="datetimeFigureOut">
              <a:rPr lang="en-GB" smtClean="0"/>
              <a:t>27/06/2022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2C15C-005D-4DCE-8BCD-B67C2BCFAE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7331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76874-EC48-442F-9A13-DFBF8D6ECB2C}" type="datetimeFigureOut">
              <a:rPr lang="en-GB" smtClean="0"/>
              <a:t>27/06/2022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2C15C-005D-4DCE-8BCD-B67C2BCFAE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5428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76874-EC48-442F-9A13-DFBF8D6ECB2C}" type="datetimeFigureOut">
              <a:rPr lang="en-GB" smtClean="0"/>
              <a:t>27/06/2022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2C15C-005D-4DCE-8BCD-B67C2BCFAE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190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76874-EC48-442F-9A13-DFBF8D6ECB2C}" type="datetimeFigureOut">
              <a:rPr lang="en-GB" smtClean="0"/>
              <a:t>27/06/2022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2C15C-005D-4DCE-8BCD-B67C2BCFAE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562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76874-EC48-442F-9A13-DFBF8D6ECB2C}" type="datetimeFigureOut">
              <a:rPr lang="en-GB" smtClean="0"/>
              <a:t>27/06/2022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2C15C-005D-4DCE-8BCD-B67C2BCFAE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305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76874-EC48-442F-9A13-DFBF8D6ECB2C}" type="datetimeFigureOut">
              <a:rPr lang="en-GB" smtClean="0"/>
              <a:t>27/06/2022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2C15C-005D-4DCE-8BCD-B67C2BCFAE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0641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76874-EC48-442F-9A13-DFBF8D6ECB2C}" type="datetimeFigureOut">
              <a:rPr lang="en-GB" smtClean="0"/>
              <a:t>27/06/2022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2C15C-005D-4DCE-8BCD-B67C2BCFAE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7642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76874-EC48-442F-9A13-DFBF8D6ECB2C}" type="datetimeFigureOut">
              <a:rPr lang="en-GB" smtClean="0"/>
              <a:t>27/06/2022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2C15C-005D-4DCE-8BCD-B67C2BCFAE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3731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76874-EC48-442F-9A13-DFBF8D6ECB2C}" type="datetimeFigureOut">
              <a:rPr lang="en-GB" smtClean="0"/>
              <a:t>27/06/2022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2C15C-005D-4DCE-8BCD-B67C2BCFAEA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MSIPCMContentMarking" descr="{&quot;HashCode&quot;:101923574,&quot;Placement&quot;:&quot;Header&quot;,&quot;Top&quot;:0.0,&quot;Left&quot;:378.4,&quot;SlideWidth&quot;:780,&quot;SlideHeight&quot;:540}">
            <a:extLst>
              <a:ext uri="{FF2B5EF4-FFF2-40B4-BE49-F238E27FC236}">
                <a16:creationId xmlns="" xmlns:a16="http://schemas.microsoft.com/office/drawing/2014/main" id="{D84FC887-E449-4F9F-97DB-BE2CEDA0102E}"/>
              </a:ext>
            </a:extLst>
          </p:cNvPr>
          <p:cNvSpPr txBox="1"/>
          <p:nvPr userDrawn="1"/>
        </p:nvSpPr>
        <p:spPr>
          <a:xfrm>
            <a:off x="4805680" y="0"/>
            <a:ext cx="294640" cy="2807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A80000"/>
                </a:solidFill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9548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11.svg"/><Relationship Id="rId18" Type="http://schemas.openxmlformats.org/officeDocument/2006/relationships/image" Target="../media/image8.png"/><Relationship Id="rId26" Type="http://schemas.openxmlformats.org/officeDocument/2006/relationships/image" Target="../media/image21.svg"/><Relationship Id="rId3" Type="http://schemas.openxmlformats.org/officeDocument/2006/relationships/image" Target="../media/image1.png"/><Relationship Id="rId21" Type="http://schemas.openxmlformats.org/officeDocument/2006/relationships/image" Target="../media/image9.png"/><Relationship Id="rId34" Type="http://schemas.openxmlformats.org/officeDocument/2006/relationships/image" Target="../media/image27.svg"/><Relationship Id="rId7" Type="http://schemas.openxmlformats.org/officeDocument/2006/relationships/image" Target="../media/image5.svg"/><Relationship Id="rId12" Type="http://schemas.openxmlformats.org/officeDocument/2006/relationships/image" Target="../media/image5.png"/><Relationship Id="rId17" Type="http://schemas.openxmlformats.org/officeDocument/2006/relationships/image" Target="../media/image15.svg"/><Relationship Id="rId25" Type="http://schemas.microsoft.com/office/2007/relationships/hdphoto" Target="../media/hdphoto3.wdp"/><Relationship Id="rId33" Type="http://schemas.microsoft.com/office/2007/relationships/hdphoto" Target="../media/hdphoto5.wdp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.png"/><Relationship Id="rId20" Type="http://schemas.openxmlformats.org/officeDocument/2006/relationships/image" Target="../media/image17.svg"/><Relationship Id="rId29" Type="http://schemas.openxmlformats.org/officeDocument/2006/relationships/image" Target="../media/image23.svg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11" Type="http://schemas.openxmlformats.org/officeDocument/2006/relationships/image" Target="../media/image9.svg"/><Relationship Id="rId24" Type="http://schemas.openxmlformats.org/officeDocument/2006/relationships/image" Target="../media/image10.png"/><Relationship Id="rId32" Type="http://schemas.openxmlformats.org/officeDocument/2006/relationships/image" Target="../media/image13.png"/><Relationship Id="rId37" Type="http://schemas.openxmlformats.org/officeDocument/2006/relationships/image" Target="../media/image15.png"/><Relationship Id="rId5" Type="http://schemas.openxmlformats.org/officeDocument/2006/relationships/image" Target="../media/image3.svg"/><Relationship Id="rId15" Type="http://schemas.openxmlformats.org/officeDocument/2006/relationships/image" Target="../media/image13.svg"/><Relationship Id="rId23" Type="http://schemas.openxmlformats.org/officeDocument/2006/relationships/image" Target="../media/image19.svg"/><Relationship Id="rId28" Type="http://schemas.microsoft.com/office/2007/relationships/hdphoto" Target="../media/hdphoto4.wdp"/><Relationship Id="rId36" Type="http://schemas.openxmlformats.org/officeDocument/2006/relationships/image" Target="../media/image29.svg"/><Relationship Id="rId10" Type="http://schemas.openxmlformats.org/officeDocument/2006/relationships/image" Target="../media/image4.png"/><Relationship Id="rId19" Type="http://schemas.microsoft.com/office/2007/relationships/hdphoto" Target="../media/hdphoto1.wdp"/><Relationship Id="rId31" Type="http://schemas.openxmlformats.org/officeDocument/2006/relationships/image" Target="../media/image25.svg"/><Relationship Id="rId9" Type="http://schemas.openxmlformats.org/officeDocument/2006/relationships/image" Target="../media/image7.svg"/><Relationship Id="rId14" Type="http://schemas.openxmlformats.org/officeDocument/2006/relationships/image" Target="../media/image6.png"/><Relationship Id="rId22" Type="http://schemas.microsoft.com/office/2007/relationships/hdphoto" Target="../media/hdphoto2.wdp"/><Relationship Id="rId27" Type="http://schemas.openxmlformats.org/officeDocument/2006/relationships/image" Target="../media/image11.png"/><Relationship Id="rId30" Type="http://schemas.openxmlformats.org/officeDocument/2006/relationships/image" Target="../media/image12.png"/><Relationship Id="rId35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>
            <a:extLst>
              <a:ext uri="{FF2B5EF4-FFF2-40B4-BE49-F238E27FC236}">
                <a16:creationId xmlns="" xmlns:a16="http://schemas.microsoft.com/office/drawing/2014/main" id="{C11588AA-2A21-4139-B39B-C7D240F18D6F}"/>
              </a:ext>
            </a:extLst>
          </p:cNvPr>
          <p:cNvGrpSpPr/>
          <p:nvPr/>
        </p:nvGrpSpPr>
        <p:grpSpPr>
          <a:xfrm>
            <a:off x="3377066" y="2046205"/>
            <a:ext cx="3130960" cy="3285533"/>
            <a:chOff x="3377066" y="1735434"/>
            <a:chExt cx="3130960" cy="3285533"/>
          </a:xfrm>
          <a:solidFill>
            <a:schemeClr val="bg1">
              <a:lumMod val="85000"/>
            </a:schemeClr>
          </a:solidFill>
        </p:grpSpPr>
        <p:sp>
          <p:nvSpPr>
            <p:cNvPr id="33" name="Freeform: Shape 32">
              <a:extLst>
                <a:ext uri="{FF2B5EF4-FFF2-40B4-BE49-F238E27FC236}">
                  <a16:creationId xmlns="" xmlns:a16="http://schemas.microsoft.com/office/drawing/2014/main" id="{0145BC3C-09AD-4675-87F8-1017568109E6}"/>
                </a:ext>
              </a:extLst>
            </p:cNvPr>
            <p:cNvSpPr/>
            <p:nvPr/>
          </p:nvSpPr>
          <p:spPr>
            <a:xfrm rot="10800000">
              <a:off x="4361679" y="4516726"/>
              <a:ext cx="1161462" cy="504241"/>
            </a:xfrm>
            <a:custGeom>
              <a:avLst/>
              <a:gdLst>
                <a:gd name="connsiteX0" fmla="*/ 1035449 w 1161462"/>
                <a:gd name="connsiteY0" fmla="*/ 504241 h 504241"/>
                <a:gd name="connsiteX1" fmla="*/ 1030625 w 1161462"/>
                <a:gd name="connsiteY1" fmla="*/ 501917 h 504241"/>
                <a:gd name="connsiteX2" fmla="*/ 570141 w 1161462"/>
                <a:gd name="connsiteY2" fmla="*/ 408950 h 504241"/>
                <a:gd name="connsiteX3" fmla="*/ 218349 w 1161462"/>
                <a:gd name="connsiteY3" fmla="*/ 462137 h 504241"/>
                <a:gd name="connsiteX4" fmla="*/ 121210 w 1161462"/>
                <a:gd name="connsiteY4" fmla="*/ 497689 h 504241"/>
                <a:gd name="connsiteX5" fmla="*/ 0 w 1161462"/>
                <a:gd name="connsiteY5" fmla="*/ 250133 h 504241"/>
                <a:gd name="connsiteX6" fmla="*/ 2737 w 1161462"/>
                <a:gd name="connsiteY6" fmla="*/ 248815 h 504241"/>
                <a:gd name="connsiteX7" fmla="*/ 276363 w 1161462"/>
                <a:gd name="connsiteY7" fmla="*/ 163876 h 504241"/>
                <a:gd name="connsiteX8" fmla="*/ 394784 w 1161462"/>
                <a:gd name="connsiteY8" fmla="*/ 145803 h 504241"/>
                <a:gd name="connsiteX9" fmla="*/ 570142 w 1161462"/>
                <a:gd name="connsiteY9" fmla="*/ 0 h 504241"/>
                <a:gd name="connsiteX10" fmla="*/ 745499 w 1161462"/>
                <a:gd name="connsiteY10" fmla="*/ 145803 h 504241"/>
                <a:gd name="connsiteX11" fmla="*/ 863920 w 1161462"/>
                <a:gd name="connsiteY11" fmla="*/ 163876 h 504241"/>
                <a:gd name="connsiteX12" fmla="*/ 1137546 w 1161462"/>
                <a:gd name="connsiteY12" fmla="*/ 248814 h 504241"/>
                <a:gd name="connsiteX13" fmla="*/ 1161462 w 1161462"/>
                <a:gd name="connsiteY13" fmla="*/ 260335 h 504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61462" h="504241">
                  <a:moveTo>
                    <a:pt x="1035449" y="504241"/>
                  </a:moveTo>
                  <a:lnTo>
                    <a:pt x="1030625" y="501917"/>
                  </a:lnTo>
                  <a:cubicBezTo>
                    <a:pt x="889090" y="442054"/>
                    <a:pt x="733481" y="408950"/>
                    <a:pt x="570141" y="408950"/>
                  </a:cubicBezTo>
                  <a:cubicBezTo>
                    <a:pt x="447636" y="408950"/>
                    <a:pt x="329479" y="427571"/>
                    <a:pt x="218349" y="462137"/>
                  </a:cubicBezTo>
                  <a:lnTo>
                    <a:pt x="121210" y="497689"/>
                  </a:lnTo>
                  <a:lnTo>
                    <a:pt x="0" y="250133"/>
                  </a:lnTo>
                  <a:lnTo>
                    <a:pt x="2737" y="248815"/>
                  </a:lnTo>
                  <a:cubicBezTo>
                    <a:pt x="89935" y="211933"/>
                    <a:pt x="181470" y="183295"/>
                    <a:pt x="276363" y="163876"/>
                  </a:cubicBezTo>
                  <a:lnTo>
                    <a:pt x="394784" y="145803"/>
                  </a:lnTo>
                  <a:lnTo>
                    <a:pt x="570142" y="0"/>
                  </a:lnTo>
                  <a:lnTo>
                    <a:pt x="745499" y="145803"/>
                  </a:lnTo>
                  <a:lnTo>
                    <a:pt x="863920" y="163876"/>
                  </a:lnTo>
                  <a:cubicBezTo>
                    <a:pt x="958813" y="183294"/>
                    <a:pt x="1050347" y="211932"/>
                    <a:pt x="1137546" y="248814"/>
                  </a:cubicBezTo>
                  <a:lnTo>
                    <a:pt x="1161462" y="260335"/>
                  </a:lnTo>
                  <a:close/>
                </a:path>
              </a:pathLst>
            </a:cu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="" xmlns:a16="http://schemas.microsoft.com/office/drawing/2014/main" id="{4F2D5883-5190-4917-BFC9-0F2C386F56C9}"/>
                </a:ext>
              </a:extLst>
            </p:cNvPr>
            <p:cNvSpPr/>
            <p:nvPr/>
          </p:nvSpPr>
          <p:spPr>
            <a:xfrm rot="4466256">
              <a:off x="5596941" y="2877368"/>
              <a:ext cx="1265156" cy="557014"/>
            </a:xfrm>
            <a:custGeom>
              <a:avLst/>
              <a:gdLst>
                <a:gd name="connsiteX0" fmla="*/ 0 w 1265156"/>
                <a:gd name="connsiteY0" fmla="*/ 234285 h 557014"/>
                <a:gd name="connsiteX1" fmla="*/ 92372 w 1265156"/>
                <a:gd name="connsiteY1" fmla="*/ 198408 h 557014"/>
                <a:gd name="connsiteX2" fmla="*/ 296929 w 1265156"/>
                <a:gd name="connsiteY2" fmla="*/ 146165 h 557014"/>
                <a:gd name="connsiteX3" fmla="*/ 485693 w 1265156"/>
                <a:gd name="connsiteY3" fmla="*/ 126517 h 557014"/>
                <a:gd name="connsiteX4" fmla="*/ 637857 w 1265156"/>
                <a:gd name="connsiteY4" fmla="*/ 0 h 557014"/>
                <a:gd name="connsiteX5" fmla="*/ 816123 w 1265156"/>
                <a:gd name="connsiteY5" fmla="*/ 148222 h 557014"/>
                <a:gd name="connsiteX6" fmla="*/ 835116 w 1265156"/>
                <a:gd name="connsiteY6" fmla="*/ 151246 h 557014"/>
                <a:gd name="connsiteX7" fmla="*/ 944301 w 1265156"/>
                <a:gd name="connsiteY7" fmla="*/ 177241 h 557014"/>
                <a:gd name="connsiteX8" fmla="*/ 1219363 w 1265156"/>
                <a:gd name="connsiteY8" fmla="*/ 284587 h 557014"/>
                <a:gd name="connsiteX9" fmla="*/ 1265156 w 1265156"/>
                <a:gd name="connsiteY9" fmla="*/ 311007 h 557014"/>
                <a:gd name="connsiteX10" fmla="*/ 1142427 w 1265156"/>
                <a:gd name="connsiteY10" fmla="*/ 557014 h 557014"/>
                <a:gd name="connsiteX11" fmla="*/ 1093835 w 1265156"/>
                <a:gd name="connsiteY11" fmla="*/ 528979 h 557014"/>
                <a:gd name="connsiteX12" fmla="*/ 870605 w 1265156"/>
                <a:gd name="connsiteY12" fmla="*/ 441861 h 557014"/>
                <a:gd name="connsiteX13" fmla="*/ 179214 w 1265156"/>
                <a:gd name="connsiteY13" fmla="*/ 459039 h 557014"/>
                <a:gd name="connsiteX14" fmla="*/ 112768 w 1265156"/>
                <a:gd name="connsiteY14" fmla="*/ 484847 h 557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65156" h="557014">
                  <a:moveTo>
                    <a:pt x="0" y="234285"/>
                  </a:moveTo>
                  <a:lnTo>
                    <a:pt x="92372" y="198408"/>
                  </a:lnTo>
                  <a:cubicBezTo>
                    <a:pt x="158945" y="176159"/>
                    <a:pt x="227299" y="158649"/>
                    <a:pt x="296929" y="146165"/>
                  </a:cubicBezTo>
                  <a:lnTo>
                    <a:pt x="485693" y="126517"/>
                  </a:lnTo>
                  <a:lnTo>
                    <a:pt x="637857" y="0"/>
                  </a:lnTo>
                  <a:lnTo>
                    <a:pt x="816123" y="148222"/>
                  </a:lnTo>
                  <a:lnTo>
                    <a:pt x="835116" y="151246"/>
                  </a:lnTo>
                  <a:cubicBezTo>
                    <a:pt x="871531" y="158463"/>
                    <a:pt x="907947" y="167116"/>
                    <a:pt x="944301" y="177241"/>
                  </a:cubicBezTo>
                  <a:cubicBezTo>
                    <a:pt x="1041245" y="204240"/>
                    <a:pt x="1133158" y="240424"/>
                    <a:pt x="1219363" y="284587"/>
                  </a:cubicBezTo>
                  <a:lnTo>
                    <a:pt x="1265156" y="311007"/>
                  </a:lnTo>
                  <a:lnTo>
                    <a:pt x="1142427" y="557014"/>
                  </a:lnTo>
                  <a:lnTo>
                    <a:pt x="1093835" y="528979"/>
                  </a:lnTo>
                  <a:cubicBezTo>
                    <a:pt x="1023874" y="493137"/>
                    <a:pt x="949281" y="463772"/>
                    <a:pt x="870605" y="441861"/>
                  </a:cubicBezTo>
                  <a:cubicBezTo>
                    <a:pt x="634577" y="376127"/>
                    <a:pt x="395325" y="386813"/>
                    <a:pt x="179214" y="459039"/>
                  </a:cubicBezTo>
                  <a:lnTo>
                    <a:pt x="112768" y="484847"/>
                  </a:lnTo>
                  <a:close/>
                </a:path>
              </a:pathLst>
            </a:cu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="" xmlns:a16="http://schemas.microsoft.com/office/drawing/2014/main" id="{06E37250-F85F-4B71-B3A8-76DE3FADCEF8}"/>
                </a:ext>
              </a:extLst>
            </p:cNvPr>
            <p:cNvSpPr/>
            <p:nvPr/>
          </p:nvSpPr>
          <p:spPr>
            <a:xfrm rot="18500533">
              <a:off x="3868763" y="1949046"/>
              <a:ext cx="1136435" cy="709212"/>
            </a:xfrm>
            <a:custGeom>
              <a:avLst/>
              <a:gdLst>
                <a:gd name="connsiteX0" fmla="*/ 1136435 w 1136435"/>
                <a:gd name="connsiteY0" fmla="*/ 538806 h 709212"/>
                <a:gd name="connsiteX1" fmla="*/ 920990 w 1136435"/>
                <a:gd name="connsiteY1" fmla="*/ 709212 h 709212"/>
                <a:gd name="connsiteX2" fmla="*/ 853736 w 1136435"/>
                <a:gd name="connsiteY2" fmla="*/ 632477 h 709212"/>
                <a:gd name="connsiteX3" fmla="*/ 29600 w 1136435"/>
                <a:gd name="connsiteY3" fmla="*/ 274642 h 709212"/>
                <a:gd name="connsiteX4" fmla="*/ 0 w 1136435"/>
                <a:gd name="connsiteY4" fmla="*/ 275445 h 709212"/>
                <a:gd name="connsiteX5" fmla="*/ 0 w 1136435"/>
                <a:gd name="connsiteY5" fmla="*/ 953 h 709212"/>
                <a:gd name="connsiteX6" fmla="*/ 35150 w 1136435"/>
                <a:gd name="connsiteY6" fmla="*/ 0 h 709212"/>
                <a:gd name="connsiteX7" fmla="*/ 448147 w 1136435"/>
                <a:gd name="connsiteY7" fmla="*/ 68357 h 709212"/>
                <a:gd name="connsiteX8" fmla="*/ 473358 w 1136435"/>
                <a:gd name="connsiteY8" fmla="*/ 77722 h 709212"/>
                <a:gd name="connsiteX9" fmla="*/ 688678 w 1136435"/>
                <a:gd name="connsiteY9" fmla="*/ 17995 h 709212"/>
                <a:gd name="connsiteX10" fmla="*/ 793135 w 1136435"/>
                <a:gd name="connsiteY10" fmla="*/ 231983 h 709212"/>
                <a:gd name="connsiteX11" fmla="*/ 828696 w 1136435"/>
                <a:gd name="connsiteY11" fmla="*/ 253822 h 709212"/>
                <a:gd name="connsiteX12" fmla="*/ 1050645 w 1136435"/>
                <a:gd name="connsiteY12" fmla="*/ 440923 h 709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36435" h="709212">
                  <a:moveTo>
                    <a:pt x="1136435" y="538806"/>
                  </a:moveTo>
                  <a:lnTo>
                    <a:pt x="920990" y="709212"/>
                  </a:lnTo>
                  <a:lnTo>
                    <a:pt x="853736" y="632477"/>
                  </a:lnTo>
                  <a:cubicBezTo>
                    <a:pt x="631024" y="402985"/>
                    <a:pt x="332553" y="280933"/>
                    <a:pt x="29600" y="274642"/>
                  </a:cubicBezTo>
                  <a:lnTo>
                    <a:pt x="0" y="275445"/>
                  </a:lnTo>
                  <a:lnTo>
                    <a:pt x="0" y="953"/>
                  </a:lnTo>
                  <a:lnTo>
                    <a:pt x="35150" y="0"/>
                  </a:lnTo>
                  <a:cubicBezTo>
                    <a:pt x="175136" y="2907"/>
                    <a:pt x="314346" y="25873"/>
                    <a:pt x="448147" y="68357"/>
                  </a:cubicBezTo>
                  <a:lnTo>
                    <a:pt x="473358" y="77722"/>
                  </a:lnTo>
                  <a:lnTo>
                    <a:pt x="688678" y="17995"/>
                  </a:lnTo>
                  <a:lnTo>
                    <a:pt x="793135" y="231983"/>
                  </a:lnTo>
                  <a:lnTo>
                    <a:pt x="828696" y="253822"/>
                  </a:lnTo>
                  <a:cubicBezTo>
                    <a:pt x="907598" y="307808"/>
                    <a:pt x="982039" y="370228"/>
                    <a:pt x="1050645" y="440923"/>
                  </a:cubicBezTo>
                  <a:close/>
                </a:path>
              </a:pathLst>
            </a:custGeom>
            <a:grpFill/>
            <a:ln>
              <a:solidFill>
                <a:schemeClr val="bg2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="" xmlns:a16="http://schemas.microsoft.com/office/drawing/2014/main" id="{CC3F9046-986E-4162-95A9-38B6EB9A1064}"/>
                </a:ext>
              </a:extLst>
            </p:cNvPr>
            <p:cNvSpPr/>
            <p:nvPr/>
          </p:nvSpPr>
          <p:spPr>
            <a:xfrm rot="18500533">
              <a:off x="5192604" y="1672774"/>
              <a:ext cx="622021" cy="1184873"/>
            </a:xfrm>
            <a:custGeom>
              <a:avLst/>
              <a:gdLst>
                <a:gd name="connsiteX0" fmla="*/ 215445 w 622021"/>
                <a:gd name="connsiteY0" fmla="*/ 0 h 1184873"/>
                <a:gd name="connsiteX1" fmla="*/ 286513 w 622021"/>
                <a:gd name="connsiteY1" fmla="*/ 99813 h 1184873"/>
                <a:gd name="connsiteX2" fmla="*/ 446980 w 622021"/>
                <a:gd name="connsiteY2" fmla="*/ 443188 h 1184873"/>
                <a:gd name="connsiteX3" fmla="*/ 461397 w 622021"/>
                <a:gd name="connsiteY3" fmla="*/ 496733 h 1184873"/>
                <a:gd name="connsiteX4" fmla="*/ 622021 w 622021"/>
                <a:gd name="connsiteY4" fmla="*/ 646684 h 1184873"/>
                <a:gd name="connsiteX5" fmla="*/ 512613 w 622021"/>
                <a:gd name="connsiteY5" fmla="*/ 818313 h 1184873"/>
                <a:gd name="connsiteX6" fmla="*/ 513630 w 622021"/>
                <a:gd name="connsiteY6" fmla="*/ 929488 h 1184873"/>
                <a:gd name="connsiteX7" fmla="*/ 504525 w 622021"/>
                <a:gd name="connsiteY7" fmla="*/ 1051550 h 1184873"/>
                <a:gd name="connsiteX8" fmla="*/ 482474 w 622021"/>
                <a:gd name="connsiteY8" fmla="*/ 1184873 h 1184873"/>
                <a:gd name="connsiteX9" fmla="*/ 213708 w 622021"/>
                <a:gd name="connsiteY9" fmla="*/ 1128407 h 1184873"/>
                <a:gd name="connsiteX10" fmla="*/ 231687 w 622021"/>
                <a:gd name="connsiteY10" fmla="*/ 1019703 h 1184873"/>
                <a:gd name="connsiteX11" fmla="*/ 54757 w 622021"/>
                <a:gd name="connsiteY11" fmla="*/ 247311 h 1184873"/>
                <a:gd name="connsiteX12" fmla="*/ 0 w 622021"/>
                <a:gd name="connsiteY12" fmla="*/ 170406 h 1184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22021" h="1184873">
                  <a:moveTo>
                    <a:pt x="215445" y="0"/>
                  </a:moveTo>
                  <a:lnTo>
                    <a:pt x="286513" y="99813"/>
                  </a:lnTo>
                  <a:cubicBezTo>
                    <a:pt x="356067" y="208808"/>
                    <a:pt x="409435" y="324300"/>
                    <a:pt x="446980" y="443188"/>
                  </a:cubicBezTo>
                  <a:lnTo>
                    <a:pt x="461397" y="496733"/>
                  </a:lnTo>
                  <a:lnTo>
                    <a:pt x="622021" y="646684"/>
                  </a:lnTo>
                  <a:lnTo>
                    <a:pt x="512613" y="818313"/>
                  </a:lnTo>
                  <a:lnTo>
                    <a:pt x="513630" y="929488"/>
                  </a:lnTo>
                  <a:cubicBezTo>
                    <a:pt x="512295" y="970296"/>
                    <a:pt x="509256" y="1011022"/>
                    <a:pt x="504525" y="1051550"/>
                  </a:cubicBezTo>
                  <a:lnTo>
                    <a:pt x="482474" y="1184873"/>
                  </a:lnTo>
                  <a:lnTo>
                    <a:pt x="213708" y="1128407"/>
                  </a:lnTo>
                  <a:lnTo>
                    <a:pt x="231687" y="1019703"/>
                  </a:lnTo>
                  <a:cubicBezTo>
                    <a:pt x="262401" y="756574"/>
                    <a:pt x="205282" y="483193"/>
                    <a:pt x="54757" y="247311"/>
                  </a:cubicBezTo>
                  <a:lnTo>
                    <a:pt x="0" y="170406"/>
                  </a:lnTo>
                  <a:close/>
                </a:path>
              </a:pathLst>
            </a:custGeom>
            <a:grpFill/>
            <a:ln>
              <a:solidFill>
                <a:schemeClr val="bg2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="" xmlns:a16="http://schemas.microsoft.com/office/drawing/2014/main" id="{C7853916-9B54-42FE-90D9-DB685AC35198}"/>
                </a:ext>
              </a:extLst>
            </p:cNvPr>
            <p:cNvSpPr/>
            <p:nvPr/>
          </p:nvSpPr>
          <p:spPr>
            <a:xfrm rot="16958933">
              <a:off x="3060568" y="2865839"/>
              <a:ext cx="1156704" cy="523707"/>
            </a:xfrm>
            <a:custGeom>
              <a:avLst/>
              <a:gdLst>
                <a:gd name="connsiteX0" fmla="*/ 1156704 w 1156704"/>
                <a:gd name="connsiteY0" fmla="*/ 276356 h 523707"/>
                <a:gd name="connsiteX1" fmla="*/ 1037698 w 1156704"/>
                <a:gd name="connsiteY1" fmla="*/ 523707 h 523707"/>
                <a:gd name="connsiteX2" fmla="*/ 1002681 w 1156704"/>
                <a:gd name="connsiteY2" fmla="*/ 508014 h 523707"/>
                <a:gd name="connsiteX3" fmla="*/ 313057 w 1156704"/>
                <a:gd name="connsiteY3" fmla="*/ 455715 h 523707"/>
                <a:gd name="connsiteX4" fmla="*/ 196374 w 1156704"/>
                <a:gd name="connsiteY4" fmla="*/ 488162 h 523707"/>
                <a:gd name="connsiteX5" fmla="*/ 121332 w 1156704"/>
                <a:gd name="connsiteY5" fmla="*/ 517459 h 523707"/>
                <a:gd name="connsiteX6" fmla="*/ 0 w 1156704"/>
                <a:gd name="connsiteY6" fmla="*/ 270278 h 523707"/>
                <a:gd name="connsiteX7" fmla="*/ 109130 w 1156704"/>
                <a:gd name="connsiteY7" fmla="*/ 227673 h 523707"/>
                <a:gd name="connsiteX8" fmla="*/ 252906 w 1156704"/>
                <a:gd name="connsiteY8" fmla="*/ 187693 h 523707"/>
                <a:gd name="connsiteX9" fmla="*/ 363271 w 1156704"/>
                <a:gd name="connsiteY9" fmla="*/ 167281 h 523707"/>
                <a:gd name="connsiteX10" fmla="*/ 425902 w 1156704"/>
                <a:gd name="connsiteY10" fmla="*/ 160551 h 523707"/>
                <a:gd name="connsiteX11" fmla="*/ 618998 w 1156704"/>
                <a:gd name="connsiteY11" fmla="*/ 0 h 523707"/>
                <a:gd name="connsiteX12" fmla="*/ 821439 w 1156704"/>
                <a:gd name="connsiteY12" fmla="*/ 168322 h 523707"/>
                <a:gd name="connsiteX13" fmla="*/ 764697 w 1156704"/>
                <a:gd name="connsiteY13" fmla="*/ 168322 h 523707"/>
                <a:gd name="connsiteX14" fmla="*/ 901020 w 1156704"/>
                <a:gd name="connsiteY14" fmla="*/ 189562 h 523707"/>
                <a:gd name="connsiteX15" fmla="*/ 1102658 w 1156704"/>
                <a:gd name="connsiteY15" fmla="*/ 252135 h 523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56704" h="523707">
                  <a:moveTo>
                    <a:pt x="1156704" y="276356"/>
                  </a:moveTo>
                  <a:lnTo>
                    <a:pt x="1037698" y="523707"/>
                  </a:lnTo>
                  <a:lnTo>
                    <a:pt x="1002681" y="508014"/>
                  </a:lnTo>
                  <a:cubicBezTo>
                    <a:pt x="790521" y="424898"/>
                    <a:pt x="552121" y="402064"/>
                    <a:pt x="313057" y="455715"/>
                  </a:cubicBezTo>
                  <a:cubicBezTo>
                    <a:pt x="273213" y="464658"/>
                    <a:pt x="234293" y="475512"/>
                    <a:pt x="196374" y="488162"/>
                  </a:cubicBezTo>
                  <a:lnTo>
                    <a:pt x="121332" y="517459"/>
                  </a:lnTo>
                  <a:lnTo>
                    <a:pt x="0" y="270278"/>
                  </a:lnTo>
                  <a:lnTo>
                    <a:pt x="109130" y="227673"/>
                  </a:lnTo>
                  <a:cubicBezTo>
                    <a:pt x="155855" y="212086"/>
                    <a:pt x="203811" y="198711"/>
                    <a:pt x="252906" y="187693"/>
                  </a:cubicBezTo>
                  <a:cubicBezTo>
                    <a:pt x="289727" y="179429"/>
                    <a:pt x="326536" y="172638"/>
                    <a:pt x="363271" y="167281"/>
                  </a:cubicBezTo>
                  <a:lnTo>
                    <a:pt x="425902" y="160551"/>
                  </a:lnTo>
                  <a:lnTo>
                    <a:pt x="618998" y="0"/>
                  </a:lnTo>
                  <a:lnTo>
                    <a:pt x="821439" y="168322"/>
                  </a:lnTo>
                  <a:lnTo>
                    <a:pt x="764697" y="168322"/>
                  </a:lnTo>
                  <a:lnTo>
                    <a:pt x="901020" y="189562"/>
                  </a:lnTo>
                  <a:cubicBezTo>
                    <a:pt x="969925" y="205569"/>
                    <a:pt x="1037302" y="226531"/>
                    <a:pt x="1102658" y="252135"/>
                  </a:cubicBezTo>
                  <a:close/>
                </a:path>
              </a:pathLst>
            </a:cu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="" xmlns:a16="http://schemas.microsoft.com/office/drawing/2014/main" id="{61C4A103-2472-409C-B4E1-251EAE483842}"/>
                </a:ext>
              </a:extLst>
            </p:cNvPr>
            <p:cNvSpPr/>
            <p:nvPr/>
          </p:nvSpPr>
          <p:spPr>
            <a:xfrm rot="13990873">
              <a:off x="3280662" y="3973248"/>
              <a:ext cx="1276404" cy="541927"/>
            </a:xfrm>
            <a:custGeom>
              <a:avLst/>
              <a:gdLst>
                <a:gd name="connsiteX0" fmla="*/ 1167743 w 1276404"/>
                <a:gd name="connsiteY0" fmla="*/ 513792 h 541927"/>
                <a:gd name="connsiteX1" fmla="*/ 1066531 w 1276404"/>
                <a:gd name="connsiteY1" fmla="*/ 472078 h 541927"/>
                <a:gd name="connsiteX2" fmla="*/ 176255 w 1276404"/>
                <a:gd name="connsiteY2" fmla="*/ 512555 h 541927"/>
                <a:gd name="connsiteX3" fmla="*/ 119737 w 1276404"/>
                <a:gd name="connsiteY3" fmla="*/ 541927 h 541927"/>
                <a:gd name="connsiteX4" fmla="*/ 0 w 1276404"/>
                <a:gd name="connsiteY4" fmla="*/ 294878 h 541927"/>
                <a:gd name="connsiteX5" fmla="*/ 61364 w 1276404"/>
                <a:gd name="connsiteY5" fmla="*/ 262989 h 541927"/>
                <a:gd name="connsiteX6" fmla="*/ 326271 w 1276404"/>
                <a:gd name="connsiteY6" fmla="*/ 170986 h 541927"/>
                <a:gd name="connsiteX7" fmla="*/ 442073 w 1276404"/>
                <a:gd name="connsiteY7" fmla="*/ 148656 h 541927"/>
                <a:gd name="connsiteX8" fmla="*/ 620862 w 1276404"/>
                <a:gd name="connsiteY8" fmla="*/ 0 h 541927"/>
                <a:gd name="connsiteX9" fmla="*/ 783491 w 1276404"/>
                <a:gd name="connsiteY9" fmla="*/ 135220 h 541927"/>
                <a:gd name="connsiteX10" fmla="*/ 882973 w 1276404"/>
                <a:gd name="connsiteY10" fmla="*/ 144868 h 541927"/>
                <a:gd name="connsiteX11" fmla="*/ 1158357 w 1276404"/>
                <a:gd name="connsiteY11" fmla="*/ 213113 h 541927"/>
                <a:gd name="connsiteX12" fmla="*/ 1276404 w 1276404"/>
                <a:gd name="connsiteY12" fmla="*/ 261765 h 541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76404" h="541927">
                  <a:moveTo>
                    <a:pt x="1167743" y="513792"/>
                  </a:moveTo>
                  <a:lnTo>
                    <a:pt x="1066531" y="472078"/>
                  </a:lnTo>
                  <a:cubicBezTo>
                    <a:pt x="774054" y="368268"/>
                    <a:pt x="453619" y="385165"/>
                    <a:pt x="176255" y="512555"/>
                  </a:cubicBezTo>
                  <a:lnTo>
                    <a:pt x="119737" y="541927"/>
                  </a:lnTo>
                  <a:lnTo>
                    <a:pt x="0" y="294878"/>
                  </a:lnTo>
                  <a:lnTo>
                    <a:pt x="61364" y="262989"/>
                  </a:lnTo>
                  <a:cubicBezTo>
                    <a:pt x="146805" y="223746"/>
                    <a:pt x="235563" y="193013"/>
                    <a:pt x="326271" y="170986"/>
                  </a:cubicBezTo>
                  <a:lnTo>
                    <a:pt x="442073" y="148656"/>
                  </a:lnTo>
                  <a:lnTo>
                    <a:pt x="620862" y="0"/>
                  </a:lnTo>
                  <a:lnTo>
                    <a:pt x="783491" y="135220"/>
                  </a:lnTo>
                  <a:lnTo>
                    <a:pt x="882973" y="144868"/>
                  </a:lnTo>
                  <a:cubicBezTo>
                    <a:pt x="976010" y="158452"/>
                    <a:pt x="1068260" y="181134"/>
                    <a:pt x="1158357" y="213113"/>
                  </a:cubicBezTo>
                  <a:lnTo>
                    <a:pt x="1276404" y="261765"/>
                  </a:lnTo>
                  <a:close/>
                </a:path>
              </a:pathLst>
            </a:cu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="" xmlns:a16="http://schemas.microsoft.com/office/drawing/2014/main" id="{88505616-50FC-4D08-9484-C164E35EAB95}"/>
                </a:ext>
              </a:extLst>
            </p:cNvPr>
            <p:cNvSpPr/>
            <p:nvPr/>
          </p:nvSpPr>
          <p:spPr>
            <a:xfrm rot="7735174">
              <a:off x="5348996" y="4020609"/>
              <a:ext cx="1223306" cy="528474"/>
            </a:xfrm>
            <a:custGeom>
              <a:avLst/>
              <a:gdLst>
                <a:gd name="connsiteX0" fmla="*/ 128934 w 1223306"/>
                <a:gd name="connsiteY0" fmla="*/ 492124 h 528474"/>
                <a:gd name="connsiteX1" fmla="*/ 0 w 1223306"/>
                <a:gd name="connsiteY1" fmla="*/ 249312 h 528474"/>
                <a:gd name="connsiteX2" fmla="*/ 41471 w 1223306"/>
                <a:gd name="connsiteY2" fmla="*/ 230414 h 528474"/>
                <a:gd name="connsiteX3" fmla="*/ 314167 w 1223306"/>
                <a:gd name="connsiteY3" fmla="*/ 152120 h 528474"/>
                <a:gd name="connsiteX4" fmla="*/ 404282 w 1223306"/>
                <a:gd name="connsiteY4" fmla="*/ 140032 h 528474"/>
                <a:gd name="connsiteX5" fmla="*/ 572699 w 1223306"/>
                <a:gd name="connsiteY5" fmla="*/ 0 h 528474"/>
                <a:gd name="connsiteX6" fmla="*/ 737526 w 1223306"/>
                <a:gd name="connsiteY6" fmla="*/ 137047 h 528474"/>
                <a:gd name="connsiteX7" fmla="*/ 871453 w 1223306"/>
                <a:gd name="connsiteY7" fmla="*/ 157813 h 528474"/>
                <a:gd name="connsiteX8" fmla="*/ 1139555 w 1223306"/>
                <a:gd name="connsiteY8" fmla="*/ 240043 h 528474"/>
                <a:gd name="connsiteX9" fmla="*/ 1223306 w 1223306"/>
                <a:gd name="connsiteY9" fmla="*/ 279738 h 528474"/>
                <a:gd name="connsiteX10" fmla="*/ 1107357 w 1223306"/>
                <a:gd name="connsiteY10" fmla="*/ 528474 h 528474"/>
                <a:gd name="connsiteX11" fmla="*/ 1033888 w 1223306"/>
                <a:gd name="connsiteY11" fmla="*/ 493654 h 528474"/>
                <a:gd name="connsiteX12" fmla="*/ 142727 w 1223306"/>
                <a:gd name="connsiteY12" fmla="*/ 485838 h 528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23306" h="528474">
                  <a:moveTo>
                    <a:pt x="128934" y="492124"/>
                  </a:moveTo>
                  <a:lnTo>
                    <a:pt x="0" y="249312"/>
                  </a:lnTo>
                  <a:lnTo>
                    <a:pt x="41471" y="230414"/>
                  </a:lnTo>
                  <a:cubicBezTo>
                    <a:pt x="130336" y="195154"/>
                    <a:pt x="221692" y="169105"/>
                    <a:pt x="314167" y="152120"/>
                  </a:cubicBezTo>
                  <a:lnTo>
                    <a:pt x="404282" y="140032"/>
                  </a:lnTo>
                  <a:lnTo>
                    <a:pt x="572699" y="0"/>
                  </a:lnTo>
                  <a:lnTo>
                    <a:pt x="737526" y="137047"/>
                  </a:lnTo>
                  <a:lnTo>
                    <a:pt x="871453" y="157813"/>
                  </a:lnTo>
                  <a:cubicBezTo>
                    <a:pt x="962907" y="176500"/>
                    <a:pt x="1052732" y="203959"/>
                    <a:pt x="1139555" y="240043"/>
                  </a:cubicBezTo>
                  <a:lnTo>
                    <a:pt x="1223306" y="279738"/>
                  </a:lnTo>
                  <a:lnTo>
                    <a:pt x="1107357" y="528474"/>
                  </a:lnTo>
                  <a:lnTo>
                    <a:pt x="1033888" y="493654"/>
                  </a:lnTo>
                  <a:cubicBezTo>
                    <a:pt x="752042" y="376516"/>
                    <a:pt x="431202" y="371377"/>
                    <a:pt x="142727" y="485838"/>
                  </a:cubicBezTo>
                  <a:close/>
                </a:path>
              </a:pathLst>
            </a:cu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dirty="0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4775EE68-158A-490D-A4A8-274C88CB4564}"/>
              </a:ext>
            </a:extLst>
          </p:cNvPr>
          <p:cNvSpPr txBox="1"/>
          <p:nvPr/>
        </p:nvSpPr>
        <p:spPr>
          <a:xfrm>
            <a:off x="255952" y="4279766"/>
            <a:ext cx="340485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Impact of poverty should be a key aspect of assessment and support.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Highlights the need for training for professionals and education for children about online abuse including youth produced sexual imagery and indecent images and internet-enabled sexual offending by adults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10DB5B2D-92B4-4D72-923E-20FC8F8420F9}"/>
              </a:ext>
            </a:extLst>
          </p:cNvPr>
          <p:cNvSpPr txBox="1"/>
          <p:nvPr/>
        </p:nvSpPr>
        <p:spPr>
          <a:xfrm>
            <a:off x="1500006" y="236281"/>
            <a:ext cx="328135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Child Protection Guidance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C87BC69A-C1FE-468E-A819-1A0EA4C9A545}"/>
              </a:ext>
            </a:extLst>
          </p:cNvPr>
          <p:cNvSpPr txBox="1"/>
          <p:nvPr/>
        </p:nvSpPr>
        <p:spPr>
          <a:xfrm>
            <a:off x="3660805" y="2764642"/>
            <a:ext cx="256673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Child Protection Guidance</a:t>
            </a:r>
            <a:endParaRPr lang="en-GB" sz="1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3" name="Graphic 42" descr="Badge 1 with solid fill">
            <a:extLst>
              <a:ext uri="{FF2B5EF4-FFF2-40B4-BE49-F238E27FC236}">
                <a16:creationId xmlns="" xmlns:a16="http://schemas.microsoft.com/office/drawing/2014/main" id="{DF98D726-71FE-4309-A94F-8FB541E20FE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240806" y="2367172"/>
            <a:ext cx="220280" cy="220280"/>
          </a:xfrm>
          <a:prstGeom prst="rect">
            <a:avLst/>
          </a:prstGeom>
        </p:spPr>
      </p:pic>
      <p:pic>
        <p:nvPicPr>
          <p:cNvPr id="44" name="Graphic 43" descr="Badge with solid fill">
            <a:extLst>
              <a:ext uri="{FF2B5EF4-FFF2-40B4-BE49-F238E27FC236}">
                <a16:creationId xmlns="" xmlns:a16="http://schemas.microsoft.com/office/drawing/2014/main" id="{F47779E2-2718-47E7-98B0-ED73224A4B0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5516570" y="2426422"/>
            <a:ext cx="220280" cy="220280"/>
          </a:xfrm>
          <a:prstGeom prst="rect">
            <a:avLst/>
          </a:prstGeom>
        </p:spPr>
      </p:pic>
      <p:pic>
        <p:nvPicPr>
          <p:cNvPr id="45" name="Graphic 44" descr="Badge 3 with solid fill">
            <a:extLst>
              <a:ext uri="{FF2B5EF4-FFF2-40B4-BE49-F238E27FC236}">
                <a16:creationId xmlns="" xmlns:a16="http://schemas.microsoft.com/office/drawing/2014/main" id="{2457EBEE-DA38-4EAC-A46D-0604BC7E8CF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6209389" y="3341670"/>
            <a:ext cx="220280" cy="220280"/>
          </a:xfrm>
          <a:prstGeom prst="rect">
            <a:avLst/>
          </a:prstGeom>
        </p:spPr>
      </p:pic>
      <p:pic>
        <p:nvPicPr>
          <p:cNvPr id="46" name="Graphic 45" descr="Badge 4 with solid fill">
            <a:extLst>
              <a:ext uri="{FF2B5EF4-FFF2-40B4-BE49-F238E27FC236}">
                <a16:creationId xmlns="" xmlns:a16="http://schemas.microsoft.com/office/drawing/2014/main" id="{CE88F66E-55EC-434C-A128-2BD34F5C7D28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5960649" y="4524025"/>
            <a:ext cx="220280" cy="220280"/>
          </a:xfrm>
          <a:prstGeom prst="rect">
            <a:avLst/>
          </a:prstGeom>
        </p:spPr>
      </p:pic>
      <p:pic>
        <p:nvPicPr>
          <p:cNvPr id="47" name="Graphic 46" descr="Badge 5 with solid fill">
            <a:extLst>
              <a:ext uri="{FF2B5EF4-FFF2-40B4-BE49-F238E27FC236}">
                <a16:creationId xmlns="" xmlns:a16="http://schemas.microsoft.com/office/drawing/2014/main" id="{BA4B404D-2F2B-4C1B-9A14-2524D392A4C8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rcRect/>
          <a:stretch/>
        </p:blipFill>
        <p:spPr>
          <a:xfrm>
            <a:off x="4834386" y="5045391"/>
            <a:ext cx="220280" cy="220280"/>
          </a:xfrm>
          <a:prstGeom prst="rect">
            <a:avLst/>
          </a:prstGeom>
        </p:spPr>
      </p:pic>
      <p:pic>
        <p:nvPicPr>
          <p:cNvPr id="48" name="Graphic 47" descr="Badge 6 with solid fill">
            <a:extLst>
              <a:ext uri="{FF2B5EF4-FFF2-40B4-BE49-F238E27FC236}">
                <a16:creationId xmlns="" xmlns:a16="http://schemas.microsoft.com/office/drawing/2014/main" id="{45DAD476-EF06-4A48-9F28-3F49734AD143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rcRect/>
          <a:stretch/>
        </p:blipFill>
        <p:spPr>
          <a:xfrm>
            <a:off x="3738997" y="4510663"/>
            <a:ext cx="220280" cy="220280"/>
          </a:xfrm>
          <a:prstGeom prst="rect">
            <a:avLst/>
          </a:prstGeom>
        </p:spPr>
      </p:pic>
      <p:pic>
        <p:nvPicPr>
          <p:cNvPr id="49" name="Graphic 48" descr="Badge 7 with solid fill">
            <a:extLst>
              <a:ext uri="{FF2B5EF4-FFF2-40B4-BE49-F238E27FC236}">
                <a16:creationId xmlns="" xmlns:a16="http://schemas.microsoft.com/office/drawing/2014/main" id="{FA53FB80-83D8-465C-8287-EF85048B79E2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7"/>
              </a:ext>
            </a:extLst>
          </a:blip>
          <a:srcRect/>
          <a:stretch/>
        </p:blipFill>
        <p:spPr>
          <a:xfrm>
            <a:off x="3416657" y="3262427"/>
            <a:ext cx="220280" cy="220280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B0AD67F4-1200-4605-A807-585EFE36666E}"/>
              </a:ext>
            </a:extLst>
          </p:cNvPr>
          <p:cNvGrpSpPr/>
          <p:nvPr/>
        </p:nvGrpSpPr>
        <p:grpSpPr>
          <a:xfrm>
            <a:off x="1715365" y="5634425"/>
            <a:ext cx="4245284" cy="288000"/>
            <a:chOff x="1715365" y="5387933"/>
            <a:chExt cx="4245284" cy="288000"/>
          </a:xfrm>
        </p:grpSpPr>
        <p:pic>
          <p:nvPicPr>
            <p:cNvPr id="20" name="Graphic 19" descr="Badge 5 with solid fill">
              <a:extLst>
                <a:ext uri="{FF2B5EF4-FFF2-40B4-BE49-F238E27FC236}">
                  <a16:creationId xmlns="" xmlns:a16="http://schemas.microsoft.com/office/drawing/2014/main" id="{4441EFBF-986C-4240-A882-2FACAF5AE83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9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20"/>
                </a:ext>
              </a:extLst>
            </a:blip>
            <a:stretch>
              <a:fillRect/>
            </a:stretch>
          </p:blipFill>
          <p:spPr>
            <a:xfrm>
              <a:off x="1715365" y="5387933"/>
              <a:ext cx="288000" cy="288000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cxnSp>
          <p:nvCxnSpPr>
            <p:cNvPr id="40" name="Straight Connector 39">
              <a:extLst>
                <a:ext uri="{FF2B5EF4-FFF2-40B4-BE49-F238E27FC236}">
                  <a16:creationId xmlns="" xmlns:a16="http://schemas.microsoft.com/office/drawing/2014/main" id="{61DFA8AB-9245-483E-8C7A-1891125F0517}"/>
                </a:ext>
              </a:extLst>
            </p:cNvPr>
            <p:cNvCxnSpPr>
              <a:cxnSpLocks/>
            </p:cNvCxnSpPr>
            <p:nvPr/>
          </p:nvCxnSpPr>
          <p:spPr>
            <a:xfrm>
              <a:off x="1924050" y="5531933"/>
              <a:ext cx="4036599" cy="0"/>
            </a:xfrm>
            <a:prstGeom prst="line">
              <a:avLst/>
            </a:prstGeom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02D4B1A9-3A1D-496C-98E4-37377E78CD3E}"/>
              </a:ext>
            </a:extLst>
          </p:cNvPr>
          <p:cNvGrpSpPr/>
          <p:nvPr/>
        </p:nvGrpSpPr>
        <p:grpSpPr>
          <a:xfrm>
            <a:off x="111952" y="4112914"/>
            <a:ext cx="3414845" cy="288000"/>
            <a:chOff x="111952" y="4538172"/>
            <a:chExt cx="3414845" cy="288000"/>
          </a:xfrm>
        </p:grpSpPr>
        <p:pic>
          <p:nvPicPr>
            <p:cNvPr id="12" name="Graphic 11" descr="Badge 6 with solid fill">
              <a:extLst>
                <a:ext uri="{FF2B5EF4-FFF2-40B4-BE49-F238E27FC236}">
                  <a16:creationId xmlns="" xmlns:a16="http://schemas.microsoft.com/office/drawing/2014/main" id="{043F8EE7-DC18-4DC8-83FE-68C3600F08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extLst>
                <a:ext uri="{BEBA8EAE-BF5A-486C-A8C5-ECC9F3942E4B}">
                  <a14:imgProps xmlns:a14="http://schemas.microsoft.com/office/drawing/2010/main">
                    <a14:imgLayer r:embed="rId22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23"/>
                </a:ext>
              </a:extLst>
            </a:blip>
            <a:stretch>
              <a:fillRect/>
            </a:stretch>
          </p:blipFill>
          <p:spPr>
            <a:xfrm>
              <a:off x="111952" y="4538172"/>
              <a:ext cx="288000" cy="288000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cxnSp>
          <p:nvCxnSpPr>
            <p:cNvPr id="41" name="Straight Connector 40">
              <a:extLst>
                <a:ext uri="{FF2B5EF4-FFF2-40B4-BE49-F238E27FC236}">
                  <a16:creationId xmlns="" xmlns:a16="http://schemas.microsoft.com/office/drawing/2014/main" id="{FB43DF07-5B3E-445E-AA3D-B21E2DA55464}"/>
                </a:ext>
              </a:extLst>
            </p:cNvPr>
            <p:cNvCxnSpPr>
              <a:cxnSpLocks/>
            </p:cNvCxnSpPr>
            <p:nvPr/>
          </p:nvCxnSpPr>
          <p:spPr>
            <a:xfrm>
              <a:off x="322706" y="4690287"/>
              <a:ext cx="3204091" cy="0"/>
            </a:xfrm>
            <a:prstGeom prst="line">
              <a:avLst/>
            </a:prstGeom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48854C44-5EBD-4A81-BBEA-5B67DF17B56E}"/>
              </a:ext>
            </a:extLst>
          </p:cNvPr>
          <p:cNvGrpSpPr/>
          <p:nvPr/>
        </p:nvGrpSpPr>
        <p:grpSpPr>
          <a:xfrm>
            <a:off x="314337" y="2111388"/>
            <a:ext cx="3220827" cy="288000"/>
            <a:chOff x="245302" y="1598349"/>
            <a:chExt cx="3220827" cy="288000"/>
          </a:xfrm>
        </p:grpSpPr>
        <p:pic>
          <p:nvPicPr>
            <p:cNvPr id="16" name="Graphic 15" descr="Badge 7 with solid fill">
              <a:extLst>
                <a:ext uri="{FF2B5EF4-FFF2-40B4-BE49-F238E27FC236}">
                  <a16:creationId xmlns="" xmlns:a16="http://schemas.microsoft.com/office/drawing/2014/main" id="{68BA7584-1802-4708-9432-1959817CC6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 cstate="print">
              <a:extLst>
                <a:ext uri="{BEBA8EAE-BF5A-486C-A8C5-ECC9F3942E4B}">
                  <a14:imgProps xmlns:a14="http://schemas.microsoft.com/office/drawing/2010/main">
                    <a14:imgLayer r:embed="rId25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26"/>
                </a:ext>
              </a:extLst>
            </a:blip>
            <a:stretch>
              <a:fillRect/>
            </a:stretch>
          </p:blipFill>
          <p:spPr>
            <a:xfrm>
              <a:off x="245302" y="1598349"/>
              <a:ext cx="279025" cy="288000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cxnSp>
          <p:nvCxnSpPr>
            <p:cNvPr id="42" name="Straight Connector 41">
              <a:extLst>
                <a:ext uri="{FF2B5EF4-FFF2-40B4-BE49-F238E27FC236}">
                  <a16:creationId xmlns="" xmlns:a16="http://schemas.microsoft.com/office/drawing/2014/main" id="{9DCEA5F2-FF27-4299-9659-73780D75FDE8}"/>
                </a:ext>
              </a:extLst>
            </p:cNvPr>
            <p:cNvCxnSpPr>
              <a:cxnSpLocks/>
            </p:cNvCxnSpPr>
            <p:nvPr/>
          </p:nvCxnSpPr>
          <p:spPr>
            <a:xfrm>
              <a:off x="482587" y="1742349"/>
              <a:ext cx="2983542" cy="0"/>
            </a:xfrm>
            <a:prstGeom prst="line">
              <a:avLst/>
            </a:prstGeom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7AE0F9D9-15D0-4600-8834-3E300D1DBBDD}"/>
              </a:ext>
            </a:extLst>
          </p:cNvPr>
          <p:cNvGrpSpPr/>
          <p:nvPr/>
        </p:nvGrpSpPr>
        <p:grpSpPr>
          <a:xfrm>
            <a:off x="5398842" y="977870"/>
            <a:ext cx="4201310" cy="288000"/>
            <a:chOff x="5533521" y="906989"/>
            <a:chExt cx="4201310" cy="288000"/>
          </a:xfrm>
        </p:grpSpPr>
        <p:cxnSp>
          <p:nvCxnSpPr>
            <p:cNvPr id="50" name="Straight Connector 49">
              <a:extLst>
                <a:ext uri="{FF2B5EF4-FFF2-40B4-BE49-F238E27FC236}">
                  <a16:creationId xmlns="" xmlns:a16="http://schemas.microsoft.com/office/drawing/2014/main" id="{A099B5F2-A289-4363-88CD-EA841CA1DEC7}"/>
                </a:ext>
              </a:extLst>
            </p:cNvPr>
            <p:cNvCxnSpPr>
              <a:cxnSpLocks/>
            </p:cNvCxnSpPr>
            <p:nvPr/>
          </p:nvCxnSpPr>
          <p:spPr>
            <a:xfrm>
              <a:off x="5725653" y="1050989"/>
              <a:ext cx="4009178" cy="0"/>
            </a:xfrm>
            <a:prstGeom prst="line">
              <a:avLst/>
            </a:prstGeom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1" name="Graphic 50" descr="Badge with solid fill">
              <a:extLst>
                <a:ext uri="{FF2B5EF4-FFF2-40B4-BE49-F238E27FC236}">
                  <a16:creationId xmlns="" xmlns:a16="http://schemas.microsoft.com/office/drawing/2014/main" id="{64F677B8-7071-4DE8-80B0-7E768E2F4C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7" cstate="print">
              <a:extLst>
                <a:ext uri="{BEBA8EAE-BF5A-486C-A8C5-ECC9F3942E4B}">
                  <a14:imgProps xmlns:a14="http://schemas.microsoft.com/office/drawing/2010/main">
                    <a14:imgLayer r:embed="rId28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29"/>
                </a:ext>
              </a:extLst>
            </a:blip>
            <a:srcRect/>
            <a:stretch/>
          </p:blipFill>
          <p:spPr>
            <a:xfrm>
              <a:off x="5533521" y="906989"/>
              <a:ext cx="288000" cy="288000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</p:grp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1D134B88-E35E-4D12-A258-136CB230E929}"/>
              </a:ext>
            </a:extLst>
          </p:cNvPr>
          <p:cNvGrpSpPr/>
          <p:nvPr/>
        </p:nvGrpSpPr>
        <p:grpSpPr>
          <a:xfrm>
            <a:off x="6280730" y="2693984"/>
            <a:ext cx="3454101" cy="288000"/>
            <a:chOff x="6280730" y="2693984"/>
            <a:chExt cx="3454101" cy="288000"/>
          </a:xfrm>
        </p:grpSpPr>
        <p:cxnSp>
          <p:nvCxnSpPr>
            <p:cNvPr id="53" name="Straight Connector 52">
              <a:extLst>
                <a:ext uri="{FF2B5EF4-FFF2-40B4-BE49-F238E27FC236}">
                  <a16:creationId xmlns="" xmlns:a16="http://schemas.microsoft.com/office/drawing/2014/main" id="{9B01A5ED-C3C7-4ADA-9D28-AFAC4C2F1ABC}"/>
                </a:ext>
              </a:extLst>
            </p:cNvPr>
            <p:cNvCxnSpPr>
              <a:cxnSpLocks/>
            </p:cNvCxnSpPr>
            <p:nvPr/>
          </p:nvCxnSpPr>
          <p:spPr>
            <a:xfrm>
              <a:off x="6456441" y="2837984"/>
              <a:ext cx="3278390" cy="0"/>
            </a:xfrm>
            <a:prstGeom prst="line">
              <a:avLst/>
            </a:prstGeom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2" name="Graphic 51" descr="Badge 3 with solid fill">
              <a:extLst>
                <a:ext uri="{FF2B5EF4-FFF2-40B4-BE49-F238E27FC236}">
                  <a16:creationId xmlns="" xmlns:a16="http://schemas.microsoft.com/office/drawing/2014/main" id="{BE6E6626-65AE-42B3-ABB4-C3D7F61F15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0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1"/>
                </a:ext>
              </a:extLst>
            </a:blip>
            <a:srcRect/>
            <a:stretch/>
          </p:blipFill>
          <p:spPr>
            <a:xfrm>
              <a:off x="6280730" y="2693984"/>
              <a:ext cx="288000" cy="288000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</p:grpSp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DE38DC41-6DFF-40CA-839A-7B41E4B78C20}"/>
              </a:ext>
            </a:extLst>
          </p:cNvPr>
          <p:cNvGrpSpPr/>
          <p:nvPr/>
        </p:nvGrpSpPr>
        <p:grpSpPr>
          <a:xfrm>
            <a:off x="6069332" y="4786111"/>
            <a:ext cx="3665499" cy="288000"/>
            <a:chOff x="6069332" y="4786111"/>
            <a:chExt cx="3665499" cy="288000"/>
          </a:xfrm>
        </p:grpSpPr>
        <p:cxnSp>
          <p:nvCxnSpPr>
            <p:cNvPr id="56" name="Straight Connector 55">
              <a:extLst>
                <a:ext uri="{FF2B5EF4-FFF2-40B4-BE49-F238E27FC236}">
                  <a16:creationId xmlns="" xmlns:a16="http://schemas.microsoft.com/office/drawing/2014/main" id="{5462281A-9988-4DC6-90F4-CCC2582D0C2F}"/>
                </a:ext>
              </a:extLst>
            </p:cNvPr>
            <p:cNvCxnSpPr>
              <a:cxnSpLocks/>
            </p:cNvCxnSpPr>
            <p:nvPr/>
          </p:nvCxnSpPr>
          <p:spPr>
            <a:xfrm>
              <a:off x="6228720" y="4930111"/>
              <a:ext cx="3506111" cy="0"/>
            </a:xfrm>
            <a:prstGeom prst="line">
              <a:avLst/>
            </a:prstGeom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4" name="Graphic 53" descr="Badge 4 with solid fill">
              <a:extLst>
                <a:ext uri="{FF2B5EF4-FFF2-40B4-BE49-F238E27FC236}">
                  <a16:creationId xmlns="" xmlns:a16="http://schemas.microsoft.com/office/drawing/2014/main" id="{6B022208-C387-4BDC-8658-9D5E96F3E716}"/>
                </a:ext>
              </a:extLst>
            </p:cNvPr>
            <p:cNvPicPr>
              <a:picLocks noChangeAspect="1"/>
            </p:cNvPicPr>
            <p:nvPr/>
          </p:nvPicPr>
          <p:blipFill>
            <a:blip r:embed="rId32" cstate="print">
              <a:extLst>
                <a:ext uri="{BEBA8EAE-BF5A-486C-A8C5-ECC9F3942E4B}">
                  <a14:imgProps xmlns:a14="http://schemas.microsoft.com/office/drawing/2010/main">
                    <a14:imgLayer r:embed="rId3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4"/>
                </a:ext>
              </a:extLst>
            </a:blip>
            <a:srcRect/>
            <a:stretch/>
          </p:blipFill>
          <p:spPr>
            <a:xfrm>
              <a:off x="6069332" y="4786111"/>
              <a:ext cx="288000" cy="288000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</p:grp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4B76C50F-1FE6-4D41-8A7A-E10261F3885F}"/>
              </a:ext>
            </a:extLst>
          </p:cNvPr>
          <p:cNvSpPr txBox="1"/>
          <p:nvPr/>
        </p:nvSpPr>
        <p:spPr>
          <a:xfrm>
            <a:off x="3669632" y="4098403"/>
            <a:ext cx="25667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minute </a:t>
            </a:r>
          </a:p>
          <a:p>
            <a:pPr algn="ctr"/>
            <a:r>
              <a:rPr lang="en-GB" sz="2000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briefing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2E0565A4-E993-4B4E-8B95-778A34DFC076}"/>
              </a:ext>
            </a:extLst>
          </p:cNvPr>
          <p:cNvSpPr txBox="1"/>
          <p:nvPr/>
        </p:nvSpPr>
        <p:spPr>
          <a:xfrm>
            <a:off x="4570855" y="3022893"/>
            <a:ext cx="76428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200" b="1" dirty="0">
                <a:solidFill>
                  <a:schemeClr val="bg1">
                    <a:lumMod val="75000"/>
                  </a:schemeClr>
                </a:solidFill>
              </a:rPr>
              <a:t>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DF4FDE2E-981D-4316-9177-1393039A69D5}"/>
              </a:ext>
            </a:extLst>
          </p:cNvPr>
          <p:cNvSpPr txBox="1"/>
          <p:nvPr/>
        </p:nvSpPr>
        <p:spPr>
          <a:xfrm>
            <a:off x="6456441" y="2388928"/>
            <a:ext cx="3278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Key Changes Part 1 - Principles and Context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7078E933-E25B-4B51-BE8E-E808C703177F}"/>
              </a:ext>
            </a:extLst>
          </p:cNvPr>
          <p:cNvSpPr txBox="1"/>
          <p:nvPr/>
        </p:nvSpPr>
        <p:spPr>
          <a:xfrm>
            <a:off x="5590974" y="858120"/>
            <a:ext cx="37248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Why Has it Been Updated?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9ED21706-E903-404A-BEAE-8D08A4600E2B}"/>
              </a:ext>
            </a:extLst>
          </p:cNvPr>
          <p:cNvGrpSpPr/>
          <p:nvPr/>
        </p:nvGrpSpPr>
        <p:grpSpPr>
          <a:xfrm>
            <a:off x="1279908" y="385053"/>
            <a:ext cx="4229278" cy="288000"/>
            <a:chOff x="1279908" y="385053"/>
            <a:chExt cx="4229278" cy="288000"/>
          </a:xfrm>
          <a:solidFill>
            <a:schemeClr val="bg1"/>
          </a:solidFill>
        </p:grpSpPr>
        <p:pic>
          <p:nvPicPr>
            <p:cNvPr id="8" name="Graphic 7" descr="Badge 1 with solid fill">
              <a:extLst>
                <a:ext uri="{FF2B5EF4-FFF2-40B4-BE49-F238E27FC236}">
                  <a16:creationId xmlns="" xmlns:a16="http://schemas.microsoft.com/office/drawing/2014/main" id="{24B06BCE-9AA5-429E-BB88-29BB1EE0CFB4}"/>
                </a:ext>
              </a:extLst>
            </p:cNvPr>
            <p:cNvPicPr>
              <a:picLocks noChangeAspect="1"/>
            </p:cNvPicPr>
            <p:nvPr/>
          </p:nvPicPr>
          <p:blipFill>
            <a:blip r:embed="rId3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6"/>
                </a:ext>
              </a:extLst>
            </a:blip>
            <a:stretch>
              <a:fillRect/>
            </a:stretch>
          </p:blipFill>
          <p:spPr>
            <a:xfrm>
              <a:off x="1279908" y="385053"/>
              <a:ext cx="288000" cy="288000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</p:pic>
        <p:cxnSp>
          <p:nvCxnSpPr>
            <p:cNvPr id="61" name="Straight Connector 60">
              <a:extLst>
                <a:ext uri="{FF2B5EF4-FFF2-40B4-BE49-F238E27FC236}">
                  <a16:creationId xmlns="" xmlns:a16="http://schemas.microsoft.com/office/drawing/2014/main" id="{B7E72A70-E7FF-4F72-9A65-2A3D32AF8316}"/>
                </a:ext>
              </a:extLst>
            </p:cNvPr>
            <p:cNvCxnSpPr>
              <a:cxnSpLocks/>
            </p:cNvCxnSpPr>
            <p:nvPr/>
          </p:nvCxnSpPr>
          <p:spPr>
            <a:xfrm>
              <a:off x="1500007" y="507227"/>
              <a:ext cx="4009179" cy="6053"/>
            </a:xfrm>
            <a:prstGeom prst="line">
              <a:avLst/>
            </a:prstGeom>
            <a:grpFill/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86F12864-804A-4199-AB20-B92785CFFB47}"/>
              </a:ext>
            </a:extLst>
          </p:cNvPr>
          <p:cNvSpPr>
            <a:spLocks noChangeAspect="1"/>
          </p:cNvSpPr>
          <p:nvPr/>
        </p:nvSpPr>
        <p:spPr>
          <a:xfrm>
            <a:off x="27170" y="24773"/>
            <a:ext cx="9880545" cy="6814830"/>
          </a:xfrm>
          <a:prstGeom prst="rect">
            <a:avLst/>
          </a:prstGeom>
          <a:noFill/>
          <a:ln w="76200">
            <a:solidFill>
              <a:srgbClr val="429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="" xmlns:a16="http://schemas.microsoft.com/office/drawing/2014/main" id="{1B0FA069-AD56-4204-888A-A543A1A3FD24}"/>
              </a:ext>
            </a:extLst>
          </p:cNvPr>
          <p:cNvSpPr txBox="1"/>
          <p:nvPr/>
        </p:nvSpPr>
        <p:spPr>
          <a:xfrm>
            <a:off x="6209389" y="4504686"/>
            <a:ext cx="36583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Key Changes Part 2 – Roles and Responsibilities and Multi-Agency Assessments</a:t>
            </a:r>
            <a:endParaRPr lang="en-GB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="" xmlns:a16="http://schemas.microsoft.com/office/drawing/2014/main" id="{93CD715A-91BC-469B-89E0-836CD5B11849}"/>
              </a:ext>
            </a:extLst>
          </p:cNvPr>
          <p:cNvSpPr txBox="1"/>
          <p:nvPr/>
        </p:nvSpPr>
        <p:spPr>
          <a:xfrm>
            <a:off x="1941232" y="5328661"/>
            <a:ext cx="4048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Key Changes Part 3 – Identifying and Reporting Concerns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="" xmlns:a16="http://schemas.microsoft.com/office/drawing/2014/main" id="{E33BE957-5667-4082-B9E7-5DCA20E275FC}"/>
              </a:ext>
            </a:extLst>
          </p:cNvPr>
          <p:cNvSpPr txBox="1"/>
          <p:nvPr/>
        </p:nvSpPr>
        <p:spPr>
          <a:xfrm>
            <a:off x="322706" y="3829286"/>
            <a:ext cx="2673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Key Changes Part 4 – Specific Support Needs and Concerns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="" xmlns:a16="http://schemas.microsoft.com/office/drawing/2014/main" id="{6E8FB607-F3FB-47A3-9C15-913C933CEFB8}"/>
              </a:ext>
            </a:extLst>
          </p:cNvPr>
          <p:cNvSpPr txBox="1"/>
          <p:nvPr/>
        </p:nvSpPr>
        <p:spPr>
          <a:xfrm>
            <a:off x="551622" y="1964527"/>
            <a:ext cx="3207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Summary and Implementation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4775EE68-158A-490D-A4A8-274C88CB4564}"/>
              </a:ext>
            </a:extLst>
          </p:cNvPr>
          <p:cNvSpPr txBox="1"/>
          <p:nvPr/>
        </p:nvSpPr>
        <p:spPr>
          <a:xfrm>
            <a:off x="6280729" y="5019585"/>
            <a:ext cx="34541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Emphasis on building a learning culture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Education staff included in all references to multi-agency arrangements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New section outlining common elements of multi-agency assessments.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All assessments should be guided by a consideration of a child’s rights, relationships and resilience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="" xmlns:a16="http://schemas.microsoft.com/office/drawing/2014/main" id="{4775EE68-158A-490D-A4A8-274C88CB4564}"/>
              </a:ext>
            </a:extLst>
          </p:cNvPr>
          <p:cNvSpPr txBox="1"/>
          <p:nvPr/>
        </p:nvSpPr>
        <p:spPr>
          <a:xfrm>
            <a:off x="1919384" y="5867763"/>
            <a:ext cx="4241828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950" dirty="0">
                <a:latin typeface="Arial" panose="020B0604020202020204" pitchFamily="34" charset="0"/>
                <a:cs typeface="Arial" panose="020B0604020202020204" pitchFamily="34" charset="0"/>
              </a:rPr>
              <a:t>Updated Processes for IRD, JII, Safety Plans and </a:t>
            </a:r>
            <a:r>
              <a:rPr lang="en-US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Chronologies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IRD Creates overall strategy for the child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JII (Joint Investigative Interview) undertaken by police and social work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Safety Plan focuses on the safety of the child/young person right now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Chronology captures key events over time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="" xmlns:a16="http://schemas.microsoft.com/office/drawing/2014/main" id="{4775EE68-158A-490D-A4A8-274C88CB4564}"/>
              </a:ext>
            </a:extLst>
          </p:cNvPr>
          <p:cNvSpPr txBox="1"/>
          <p:nvPr/>
        </p:nvSpPr>
        <p:spPr>
          <a:xfrm>
            <a:off x="6568730" y="2934204"/>
            <a:ext cx="317946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Integrates principles from GIRFEC, UNCRC and The Promise.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Definition of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child protection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expanded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 to make it clear that it is part of a continuum of services to safeguard, support and maintain the wellbeing of children.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ncludes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services focused on prevention and early intervention.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="" xmlns:a16="http://schemas.microsoft.com/office/drawing/2014/main" id="{4775EE68-158A-490D-A4A8-274C88CB4564}"/>
              </a:ext>
            </a:extLst>
          </p:cNvPr>
          <p:cNvSpPr txBox="1"/>
          <p:nvPr/>
        </p:nvSpPr>
        <p:spPr>
          <a:xfrm>
            <a:off x="453660" y="2297413"/>
            <a:ext cx="31794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This National Guidance forms the foundation on which our Orkney Inter-Agency Guidance and our own setting specific processes are built 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 final two slides enable you to discuss and explore existing knowledge and understanding with staff.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Changes that appear in the updated guidance must be evident in our own practice.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="" xmlns:a16="http://schemas.microsoft.com/office/drawing/2014/main" id="{4775EE68-158A-490D-A4A8-274C88CB4564}"/>
              </a:ext>
            </a:extLst>
          </p:cNvPr>
          <p:cNvSpPr txBox="1"/>
          <p:nvPr/>
        </p:nvSpPr>
        <p:spPr>
          <a:xfrm>
            <a:off x="1423907" y="603698"/>
            <a:ext cx="39468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The National Guidance for Child Protection in Scotland 2021 describes the responsibilities and expectations of everyone who works with, or comes into contact with children and young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It is a statutory requirement that all ELCC settings and schools deliver Child Protection training to staff annually that is based on this guidance as well as internal procedures and LA specific guidance.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="" xmlns:a16="http://schemas.microsoft.com/office/drawing/2014/main" id="{4775EE68-158A-490D-A4A8-274C88CB4564}"/>
              </a:ext>
            </a:extLst>
          </p:cNvPr>
          <p:cNvSpPr txBox="1"/>
          <p:nvPr/>
        </p:nvSpPr>
        <p:spPr>
          <a:xfrm>
            <a:off x="5791508" y="1232159"/>
            <a:ext cx="385414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To reflect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changes in child protection legislation, standards, policy, practice, research and findings from significant case reviews over the last seven years.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Greater focus on the views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of children, families, professionals, practice educators and community groups.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AutoShape 2" descr="data:image/png;base64,%20iVBORw0KGgoAAAANSUhEUgAAADwAAABACAYAAABGHBTIAAAAAXNSR0IArs4c6QAAAARnQU1BAACxjwv8YQUAAAAJcEhZcwAADsMAAA7DAcdvqGQAACU1SURBVGhD3Xt3eF3Vle86/Z7bu3qXbBVLloskFxkZNwwGOww4EEoMKQQyk4SEN+nzHJMZMi8TyISZYYCE3oIppseAwRbulmzLsiTbktWlW3R7O728fa+FJ5kQW19e8se83/ddSzp7373X2mvttX5rn20C/srQAbCfbN+OH2VZ+tZbb9U7OzvRo4vA1jc1mW6/+27V6/XiAwMDv9+Wwx1bNpQUFxddW1ZtGxkZCcqzj/9s/FUVvm39baZfWvHqI7x/mc8/uRXPBBrfeOzZXg3POI7+5ll5LNTfwsnivWJywplOJSyLmhqpvjND8R07dsyOANBzbjjptRu9XFLc0ri4+vT589PibNOfBWz2518Mt1y3fmUkzcXjM3Gtpc5579BUsC3PYbBzvJTvtJmxwenkWxRl3cfSWKHLqtweifNFFXkW7uxkYiLfa0nEOHj0zT3fe2FZ8z+sqir2nHrx3QOx7LhLG6puAh3vqKks/N8vvdMZzk32Z+AvYmF973by1c6hf1zRXPVIIhG9tcjrisc45RpFydw1r8SWX+E12I0GiqwsNBIWE100E9d/ZzfJK5YvcLZhgGMFLpJ2mkkPx8slo77U4peeO+Evchr/jhfF7S4je/XS1qaTHx88uXd+ZVGRgcTua60uONgz7EuiqfHs9Dkh5og5KdyUl2dqX77wyy67eUVZUWF5RU3+9Ph4UJhthh3PdGrXtC+enpqJf4nGleKZSLxNk1NLVjXnEfkOCoJRAQYn0nBFSz4YGQLzx+RQmZctb2/2lO47OQORhAQLqhxgtJghEU/bQnFuE4nJ1fFkxo7Rphc/+OTYy9l5atnFfSa30G4xUz+wWW0NDfOKr1+3bOlwV99gKCfIHHBZhZ/41T95RI1/PJLg7/PNhK7esqH1xtaF9e73Pjr6MWq+GER6zo1F3n31hS8vrXVYnHY2XZnH2IwGJv3+sRl/NKXYp0MpORDK4JIE5IQ/42VIyPcHEqYzkxxwogI9I8lEvsMQLnYzNq+D0cxWc6LUayHH/JGHpmfiQ9k5ihppD5+Bmz1OczSdTveWFVg6yrz6Qnee90Df4HQmJ8hlkHWJSyLqH71hbUfrVpwgiIrSAmztqmbMaqCXUQDls11ywDBM99jIMdBkltAxFy/SMDQpY/OKXDhNkVBd4MTDCRz6xjjwOpmSWEb1dA3xYGNpsFA4OFgWH/Pp+HhA0kElGROhO3Rdkfm0eH52CjDpxhXuPMdBmTY9+O7BgQfrSs1/Z2Zgo43Cfgi6Pqd4dFmFZU30lBW7oKwgTycwHLx5Djg/7hORadXZLjn06X10OMpr0wEBkgmF7DsfBULjTCf7R0oUQYHKIgvhsZuwUhcL1V4W8hwMmAwELCizQZ7dDNFY2mKgxcJRXxoLRlVQZIwMRiTFk+dksuOvX9Wyze6yFZtYy4sHjo8MbFi2sPVEgDUmE/or5R5De2FRdXFOkMvgsgqLsvL+2EQgUFHiVd0OJxA4BTVVxWnUFLnQ4wIWYAukCeR7o4EUSAoHvCRDitPBaHNCQlD0o2fCXDAcT0yE+OiBM8nI4Fg6kkzJsf19wdTAZEImaAYynAYKWkqBS0BgJgb95/0S8g6/3v0YlU6lrzt2fOCfIrHkr4rc7MMpQbwtPhMZDs7wg9NBnqopcc8pHl22U+eRvumGeWUCl0lvIAicUEUB3np3/6jEG1+NpqPcbLccamsr4rGZyK2yguFmlokTOPQgI3ZacO1du4l522GCt2mFe1tRhXfTOPE7CYcPdMqwD6OZLobGzmAEFRYxkggnOXs8JWCShh2RKPWlV94ZoCw2ZobBkVdRpFd02H50cN+x524anuCilfk/VAlCTkn6aZxmI9Fo9JJ5ek5+v7qt6aY1yxc8tWHNUpbC9WweEA8dHz789jtd3/6wq6tntht8+YaN2/YORp5UnBU4TpAJAWeGFZydVjVdIXSNQJNhig7YAnEGNof7gNI0HddUwDRdo1VNDRC6HfWpEhSlNKVp2Eie+znNbd393vuHX1rXsWjpymjq6aUqZgwbDIc/sVNDnNEyLEajv9BwuN9koheCgXjst291dc+K85m4rMJL5s1zf+0rV+9sWVRzpdHI6iVFLow1MNDXPwbf+NEjvQFfYuOZ8TuD61e+s3FBbfHD7004qiZt7WivaNlAhmYg0CTahcHQSgk4CRtT/bB99A1gUHwyIzfICiHoGuwqYKHZn4IFGgk+tBCP57veyRQ5XhY5waDqKt/EywklntyxjJcXpx20etjBSH3+1AOdp27/51/de3DXuYlk9yOvH/svmvYZuHzQUhS8ojSPyXPb4ZMDp5LPvfiBmE7zMK+mGNpb65psVvaVH39jcNfa9pa3SdJSllE0RCUopASJFMSA4IOAdEEfHAVSHHAVhymzAQ4vtEF3AaIdmg4kWogXxQTsng7Br+UMhHQVDGiEcpt5fyKZKcQoxm00Gc8NWu2xM1XVBe81zz+5B4idfr/wpvfUyM+ycrIMgduyVr6MTpdVuHdkRIhFkwGv1w7FRV7z4IhPHBnza7quw603roObr+9o++LNaze3tzfjDGsi+Wz8niU/lOSHysTvgBQmke7ZqdB2QN8jcQysXiPY8k1oU+qgqGiRrAbwljugqMAOU24GJq0EGDRIkzSVElMpw89/eX8/TRDXoB26O0NYJqyVJWlhXtW3w22Nzduu/eDrvoi0NJzUzGiSS3rtZRVGSI6NT3dNTYXgqrWLieuvbbcMj/j0rLeWFHlgeWsDWVmWBzMBX9w/Pf5TkjEIkFUOfXTcDARBIglQbMy5N3J0ggBvUgLqg3Egj4WAQdafsuJQsrIIbt9YjpgYCeMeA5wy6pCWJIlhjQckRdn6t3f+rw0ETZ+mdXxdLM27ZFGaqjLnqfNKPBVtja6HHBbMywkymqjjkgrPKZRPBTKxmsqC1VXl+R6LxYh91NmjHTk2oNktRnzKF+IfeWr306f7hr719Ot7Xrd5C+9DFtMxfkbTpTiXnjjFKbRLwYQ4jknxtC5E9WIpRDHpc4Aha7uQ+79mM8ChLE+SFGQCCqITUXBJBEQoui9GUUWKLB83ALtXEhQ/oqyLjRT2kAnDDvkj0eKqctN4fblxmyRkmOOD8bfPT3a9d0Hqz8acFA7HYiGLydRsNTJLslatLCtEW0/DR8eD8Nb73WQgHIl9blN7urqmrr53KnGNXfW9zxgkwc7KjyxzZ34kqPgEQWHFReLJh0lVgjTOzEuKY+BtcEJ1Cpk4zkHApAEK1GAQdKjlVbCjeYc0bSJuMx2kVLUIw+UyVEIW5ReaHnzpjY97us+OhAvd7vUsIYyypLpZ4MCdSMl9p4YDb1+Q+rMxJ4Wz2LJ+WV04klo5E0kgVgnQUFsG41NRRBYAKym0Vmza0LppcnR888cTRppzLKxTVKxQ15j21NjxjVFzw+a4dVEpn5rZEHaumLcQUcmWmZNAlRiAXOyFQU4Cd40bCl1GIM/GoADxRVdChnG77fXuQIQpsJtOGCjm7K59R3efGhjPkp4c5pXllUxMcnzrAntrc4Wtatgn/+7IwESW4/9JzGUP57D/0KmRlcvq1cb6ckCRGXyBCEz7QxAKheDQkb4jR44O/GRiKtSPo70qGytAJ01ABo8b09HofDkzbiESZ0B0LcNUgxcssgxXAwVlx6KQ8HNQurIQNq8rhSW1TliiYTCBacALiHFhMM/GEs21lQVHM7Kw+ObNKwpnxcnB5TDtN9ktCyQN9vaMJ7mYjG/YtLa9crb5MzFnhcsK86pNLGPxuuxgNBggnkBFgNsG5eUFUJBfOPjF7zy048zQ1PUUSUsKSjW8cR4wKAajahAM6QBgSFGJdIGmaZBC44kkCU20EViUh90uM9o2qIxCls9G8YiqgoB+F2XZSmFawyv7+iU7TryTTCrX3XPLJscFiQCm00SKMGCJj7uTp9MyOVruNbYAl2mdbf5MzEnh+vp62my3Lz90fBJeebMLDnaPQVqkYNGiRti4bhlcsWJBKerm3HO0Z8SiBvkW9iQUQx9waL+SNA2kAbmqFIFW9gRU4RMwghLvzgoLnFzrhTjKYqdfPgf8eALsyKUVIwUOIwNxRUILyVaiEc739/2GeGr3gZDNzL42E0vfuH37XcasXJ2dnYqZoPqCcYnQScubVcUEOFzGSxYRc1J4eHi4mCSIYgy5Wp7XAmYWEQuVQ2zrvLb3k+Nw6Fg/21pdjYTYrtvxgHhnyUlY4g2BLIugWj1AMDQQShLuag7BQrUTTJoCZaIK3oMzsPwTP3xhXABl3xQEZ9Kg2SmoQB5iQeSEZdX5TjMcvuHq767cdv2GjVxKWJBOphJnu4fuu/OWTTnXVSVRdtlI6XhPcD/OWPw0prTlhP4TmJPC+fn5vp7T546NjozC5LQvMjBwTnp91x7ONzWlmowknOg/P3N0aGgGOlbjmrMWzidoyEyeBxWx/aSlFCTCCHpqEPzhJIxjXqhQcLhpPAk0qo6Sa4ogeGMpjBUYQFR10AqNYEQlCU7iEPQrL4m6QQ9GU/5ogvORJJ7QRIVPxpP56aSIchhAZYktZnM6VNXIhHjV0IVTzIc5of8E5qTw+Pi4UFddeOjuL23ibti80k6xRsrmcGo3bGnHGuvKYH5VpYB4swSd+yCPFfl8lwnSaGidzQOZsAHnrkSW9uYI2IISExgVFQjErhgZ7edqM+BteWBvdIHTaYCUnYEIg4GeUcBl8ewz2/N7D3ad6n/74wO9r310+CRuoQeTabHzlXf2TGRle/D5DzOJRKqYVNTygz3+s/1jkfGc0H8Ccw5aqHAwpNMZIh5PExMTAQwRJnF0ckb+eH8PUIgSX+i1QyUSw10exAkrLRS4cBm8dBLygIcaMgpykgMGk2Ea1+DpEqRYFdoeQRmik0mUfxU0BwV5A3FYNyWAiuFTp9Jx781riksujI02zPbtOE0a3IrEnZx9BO3NzZ5MMlORyaSujYRjpvqivIvV22dhznnYZbddMRVIbTzUNYCPTwZRgR42njsf0AdH/EQkFu+bCoRezfbLdztYQVWvX+Q1QL1FhAYH+lAzsAjV5waTAd7y1YCE9vBCdgToRg8g7wdtPAMy2tOOchvIpyNgm+HhAxMlHRMyy3U+vRQFpL1/094Bvf1da4wMUyfpBD8+7R/Lzreipa4C1WXpRCD1nNVl7nvhvc5LWnjOCpfkuzYWej1XokIinD09cjut6rLmKm1waEKQde0xj9PIuS3WG5yF9oPnMnkbCLPdtbQMA4+FhHwnAzxlgDdmaqGLr4cWOQh3TJ4B25kU2JBFbRMZMKN8HLOSaN8TEBuOi3sdhhejKnDRpLTLxDBEjIs7CRJfRpJkCKcZZmhkvA+JRZQXFy2ur67qe2H3R9MD5ycue3o5Z5fetLbFe/cd66G8zGMVOSl24+ZV/Bc+v5ZNcELSYaA4TdLu90ej/zl1ZuIOPsH/4I3RwuT3B66A7aeb4YcnF8HPhtfCoXQToGQLTkmFqpQK1QJAgQpgQWSFQZF/OpgB35kw7KfguWdbS+41SMTWfcf6f+4pdJxhWRoVzsTjoiCanRY2uXVLRzMSS7V7XdGBkZE/ICSXwpwU7oAOsryssMBhN0MskqLTHH+ktNB1nDXQoKmyEwXXdQ0Lagcoggz64qk7GsmJGSZ09LUgSrLDeBOMEXUQ1V2QPfL4tHREhArtUx26SRUemc9Cd4sDuMEoHPJzoV1e10592/Xa6q1buU0dyxfIgt6GeLJFEqSGRJoPCgLvq/S47t62Zc2X06FoDBUrdX+zoaM2N/BlMCeFze1mi8litASDMfBNBZOpjPqhLCspnheBog1pi8drydbx9VUlb5lYljwcVx7VnPwKJrobyPQ4EDiBJrqg6AWFL/yuo8KxAVVHzTEZmMMBGE1j8FZjhSdZYHu06gdPv/DJ3t/dZmSp1mQ80SBK/GpBEtP7u3tfrq8pHxuZCs0b84e/jDL4cq87r9fpcXtyg14Gc1J4aCZAMBRFnD0/CVFOCApidLcoSZBM8eDxOA9KXPqcjWWmq8qKj7Y0Nz5stZgESVbLEacEMvEhCimTqBYmZ0f7PSAr50kAa6clGFYIeLmuFHSPE1IkUVnhpLfiCvfF7lTyS1OKfCulw8An3+07mv1aOBUzhhOZQ6g+flhXBEmT0u5UNGzLjXkZzEnhwcHjQJEYRFEZl+H4kTNjgVgsnkHUmkZ8Nr3sqCx9vTs085UYJ6UYI0225Bft6vAWPFdIG48zHkWi5X1IaRRUkTVzBwOzhxLZsiuJSsJHUfp6qjIPFJsFRelBoPrPQwEu60SBpZ0r9qwMVRS4z9YU/qz60db3br5uTd5/PPmWb+/hEz+url/8WmFefl65l73RSEhzsvBco7TjG3ded0t/33Dxx4MjFmppwxfzWbp1Y0sd9E0FzadmIoZEOlMwMzzRRmraoNNuDK5auuCsTaP7IBg6wFPiIl2eMCkCATLrhSYxBJviZyH7SuFnNhJec5gA58QwnUz7zBiBakVHbBRj9GlONitnx0CPJnBQVEbS9aqQKl/bsHSBzBLGdN/eI0xJgXU5n4mvMprZV7r6x3Op6lK4rMIL17atJp3Wu1c3Vq9OJTOG/YMTZsVlcSV5VMhzArSU5oPCC9LgREDlAmFnzGRoTRmY+RP+cNzDsOqSuvJ39HBGmfRP2LTAqTw1k4ASXQFM8cEvnCY45nX0Oyj6tTqKmaij2YdLWMt4m9nyZGgiGBRK81YoGR7TYkkgqhD/oEngOcGdtJuuVRns+nX1rpbRQCo9mlSdAkf9emRyMluIXRKXVPiKhfOvjOjaP/A1JZ8fD4TYz7U1YsGRKRgeQnsZkYj9wSicS3OQCEb1YM85DLeYcGAoPCXwLv/5sYWTY2MGA2PwFZB0z2mBq8eqi+YzNtQfT8BRVRqN2x0Prrc5Z640kw8ojLHU4rAlQNHS227dMvTMux+JapHnWnl0mtZiKTBYTKKBokaUmahDZWjczpLWhVatYiAqLQx7bZU0KN6tTdX7jp5DlcglcGEz/Ql0tDR9HwxYOoTjPwy5rPQim9XV6nXBGz1nwYeKeNJhBZU1gDo6jdIrAerUDCj+cO48Wkd1b/YwwGhiz9ns1n0RktiG5TtJC82MFGPKriKjCy+y2t8120x1pwf6xclAtDYUT6xHebYaiaVpupYi5pfbmVD8cInd2lNUXNA9fLR/T6jE+duk1bieEES0CAYQEpzIpoWolyCP1pUU//TpXe+fmBX/M3FJhbdt6zCM9fq+arK6w+FYdKHfaWnRnRY3lswU6wzFIM0UsBh5LZUhlLPjOhFJcJKmmlVNN6iKSuIGmsJNLMewhoijIG+q2mT66K1W+Md/TpY0BKPiXcNTPvxU/7miDM9fLckySeA4imfYlM1qmigrKtrfuKDmsBHlP8TkhKloskjkuRO+ZPpWHw7f1B3Wc5Smj1tCMbLMYj4gqqrK6canjhw5Ep0V/zNxSYWz0HUdu3Fje30oFLvZxdCn0jhuimN6sabhSZoiwnha9POZpMlit1fm2e35iqZKvqDPTNG0NyDJvny321btsHRVlZT0h1PpZlLW3jrnn2zmUlz76ETwC4quORF5OYvq7VGKos/XVZWfrigvElHu1haUVZ86OtCzZWR8qigYidVFYqkyHMfyq8qLd7tY036P3TyWULHiSCqpeEnLm89/+OFl3xFfVuFP0dpabS00WIrCmiLGYjwWiURpM2MwuN0Oo9vjcgrJVJM7zzPfQNFHdJ6jq+aXx9PxjFNQcYeJ0vYlkqmGcV9oGU7SAWTIPfF0sorQCM3jdcZURWGXLW0K6jjd2NvXP8IaDH5R0DzxRKwplUl7MpywaHTKtyybRZH1n7hy1dJHU/54QmcJmse16Tff7IzPinlZzFnh/wasvh6oZLKYcDpl3OGoxViCL9Vk6RpR0dHWMuaRDBVDVrKi9I0lEtEZhmAyLMtOzSTSSsgfjFI0lu9yO4tqq6unp/0zVVVlhQd0DK/3hyKO4EyIMNms/Xg6dXTUj6zndqv+8KQR+bzWtKwy+swznZcMTJfCZyq8t6ODzOM4GytJasWpU3NevU+xc+tWot84QwHn1Xa88sp/vXv5b/jcupWf52XJKgkqZrUaKRTniEwsfPDjE2cvGXj+X/AHCk9/ocMt9wWvxzS9STMzHCZpNJGWaYUmP8q43R8s6Oy8eCb8PxUXqeXwyqZ2tSf4Ji7BAzpJnSMp7QVc11/UNVUhJPkFcyj4xMBVqwpmu//PxuiKhc3jtfPPRGvm65ML5j8y+ziH8fZGx3R93Ttx1DbeWLdb+0Z17s7FXID8+M+NEX8JfObcWPddSyjPAe5fLbL29YymKUqR+YqKT04enm3PYbSp4R6LoDwiogQrF5q+Wr6/54nBtcsXMf5Ek4ZnQycdUA00TomSUcahp/qTntw1o3NrFhbRAfkKUpQtqomOJEscHze9eyDW29aWZ08k1qBobYg31HwEkbjZGE23kCJHigXOkzUfH8nt4cHW5nqK51sFm+n02RuuG658b+9ycyRdhPghj7NUTOYkVtewIs5lPb7ow30HR5Y1d1ARvlbHdEW1Gk5UdJ3qQXldP3NVRzkzHurQcTiDu4+kEPFRrxVRxACG4Ayl7t7sZL8PTMMmMqDzFKJQWES4LftMJhXJpKg/RQvxGBbmV5FxntVS4k/oiPDG5IIF12T7EIQuo0j0RQ9OPEqZiJvS+cbcqtsxoUwn9G/KGJRlMppE5hGaVRX/Nk/Bf0OGkk8OXbcMsS2031CyBxW71egkMKnQKlr9M2u8yczj5gz/bV0XKRoV5Gwms8ThC96e7U+SGovh+kN2Hf81lpHXZpXNPjcI6XLMiP0NRuMsTuCUldKx0uylBI3EoxFx+uJls0+hMloCsURUsqBBFa1o4PufczW839Wf0fUEr+sKpsLh8uOnXyUM9C/MolYPmPqtA298yVL9YS/imtoJGZEX2UINrXjig+jwyiWlqqptUszE35f3n9vR9t57gdqXOs+mLNT7AQLCZl5ZSI4k/+nM5hWWqm7qHAb4J2VvdXXfdNN9PCboR3nQMQH0IHb/wvcfuH3L/oDHsiNlNuzNyll6oHe3biDv11AfHbTVox0Lsy8hgVJVDzDkU5U9fZ04oWAUdfEEQhcbRtg/SiE4g6s6htRCLRqGkYyumC60oHiOvoYskbuzpWkameXRaPHSvi1P5G74IBtdWGZR10dubmsjJOmHgtP4VNXRgQPI3BfnwgxUUHUaviKSMGaWlM8zY9F7j18LyBY62a3flXtjiSqd3I0a9CFmXk2Yvrtz952KQvrvL63OnZhmodDwTIrEjltUbJOWVNZObmwtVhQsH2j77mw7Lmkax2Gg5HxNB7af5/9os2MCchVdz167yN7XEINbai6cDqIaAf1LKhZ60WjbgmvwjPx3KRoO41b63z6fXaDZTsjCABl5DXk6+S4e5estivZHZVz2Mg+uaL2y23CPCJBieP1HTr98I1AUvgQKLi5MdtXR4rs8XaP/TKeE1csR137llVcuXpKr6BoI6AT2SPaSDM0pO7SkdF3WAys6L5AVXLXgEZzCj+cuJoiI11agIvW/AZMUN66BK/tuQ2fwkytW/JKfbUEFEbIyjVeYOO0XrKQ3yXbDiyUHT+270J7FBVkxI8GjGDHBAL5K8af+cXTbNkOu4VOoKipFVLwCuaVio+5H3yOojPggRkATwE+yOy7bKRd60TMZLEQXEFgAPsNA6erCN1UM9lo0aNAIqCvrOnnxKhNedbQvqJD48yraoLiqmayh9NrZtovQdaLZnLUUBoJmYx+efZw1MErVuoInxBcFDP+FCJpChfi7JzZcCDpZaMgcdNbNDeRBqb3giyKFTdKSdhec7r57tksOaLkJWaNyvEDf5P532YA/a9EwNymrVdlFzT7XcBRycrNiMW7Ps09POJ2vw8CA3H3X7aWHv3bTxbuf9W98FEGrMJk9GdWN9NTs4xxyE+A11idEA/EYReIYnuJ/MLx1ycUDsbFljYtJTd+WUVVJpci/rzh44shsE6DyLHtKRWAqZi7t7XtSMxK/tQHWoE5Gf6bduIzN9iEwMGeP7yhBJqsf/rBPc1D3oM2oMin5/4y2NN+S7YNWFMN5wUZkMrmTvoodnYJQlve9BKUfzqqX64OgYaSJQkrQSBLh+/ey7YcOfXB2xaICR+/pWz0nBt2z3XKgVOQhWefihT/wpNxgpa8e4fF1Dd/mbfSPkOvjxAD3r6ON9beMNjd8HRT9QU1RRyUSv6lsYOA/sv236zp+4sd31PAWQ0qwsBGu0pNbXa3A+N0YS3TjFNE2PMnf9tZj33FLLrPFbyBjKHHadz31LbuvvvAwbzO/LTF0An3l+wN3Xtux9ydfqZKMxqpUY2lRdpwsat/pDCsl9rt5K3s6+/c33vsVI3steQkD5ZMMJO04mrh2aF3bZgNo3yMEqYk14hfPs/Zuv7U44zAzEZaK6LjB/c4j37/4Ev2P/H943ZJSajS1GEWRIt1AaJiZHEUWOVZ6ZOBiYb1z506i8Ng75eZI3I2nNFy1s/xki2Nw89ce53xfv7JMm04VYSlNGGipCheHRK/K47jEYHqizDpU5LTy6aFgrSmSYTBBxCUXLaSKSuLm8UChXOCML3rgqTPZA5PsPPr27XhvtLdw4b/tmtr57183N52crCR5tCl4AWdEmQJFBo3SFcJpCBQ9dzD3NjFbv3/84y+XuoOxAlZWgMNlMlRaOrF+x+O59j9S+OVDh9hJOmzCdYrSOIw0BCYZ40ySZTSJ1iQJx1XkpMiPEzqhRglC1VCwUVWVYHWZRl/Hk0ApCkVqQCJPEUVCwigU62SUmxSclYHUNAkTCUxWNVzXcEJnRBFDw+EohymUDDgaLDvOBZC6xqEYgQgPiYuqGtd1idRJjZJlMKI2Cf0EkIBGPyiZx1UFVJ6m1QSn8GmZUCwWSnnyySf9qNPFKI9tv+su408eWyd+85v7yd7eXnX16tXZAIEXFhZiDp/vwoI0APj9Tqwm9wdAMBrFfv881JpM/uHCzeHm8ne+85C0b9/T1L/8yyN2l8sqP/MP96WfOXgUi0b/cKypiyFnEqJRU07wT6OT02q9qMh5GAJnwJL72+9wXHz++OOP/wGRwta3Lb36vH/6OrfLMb6kYf5Tjz6/a2a27a+KkhJPFaPpm80Wi8ga2BAvq4UWlnx9f3f/5GyXvwrw/uGhQCqZvGdiJly26N4f5f7LzF8bi+qrqhVB/q0oKw35Tsf7NEN1CSK/RlawS145+ksAm19eOD+RSp8VWPp/x6fCP92yquWqmUSyqHpezXAwnmiUed7w7e999ZHNm7+Wo4pb162z4TQUvvzenjP33H5T3YHuEzdI6eiTq67aWBoPRxYFfEEDz3EcSxIRMy19YClbhMmx4FXxRLR4/oLa3Y899epAcb7rAUEQvmM2GhaO+SLnsuO2ty+tNEt4mAcUl2mmnaQYXJCEA2WV1aah88Nfdbsdr1XnFcRjvNARSUQd41OTg3fdc/O7e3YduG3DqtY3f/3UCy4FhxUWm1lhGHMcpdCKYq+XJHAsMzQ6bmtZ0fT8Qw89PXkhD2OoxkPcoGN9x4JTI2P3We3GMzWVJTMBX6BtasrX9qmyWZydGF199NTpB3bu3E4PHD89GQoG7oxz8q+6Dh+3iqpyMjwTXjw6PlGeznDG0bDwm/O9x7/Q03d6laYSJ4sLC8QOROgVRV2iqvqULOgXTxkPHOgeSSYS+vhk4OmxaX9qcsp3vu/c0BO9Pb2FkXB007nBEXMVbpjyB0N8PJ62B/yh//zlL57eaDAZ9P94aVdtSJR+HhbShzRVe1/k+MDJE73LTxzrMu/bf4gfHhnZZNGJ3Fy4hrhqVltax8m//erWMcSMlDPnxn/+7PNvGlRdjyuyclHZ7fp23GplW1DWKPnutx5f3TkwkGZJ/Gc0TZqC0fD3BEFOo+IiLSsaMEbmk5mZ8CKTzRqWdXzxmN931+uv71Fumd+WQVHJRxCY02gm/ysiI1hMdE0iky7pWNLc88Nrl5wWRckDqtwCBAr+KBxf+TlGSKbikaWtS/Y4HPaHk7HEzzlRmh+MRNp4QVSbPBVj+0+c9XeeOH1EVmWd47lEKBKLKJIke6bOS9k5cAKllFxYlGX65z99zLu0vvZbiqr2aLp4uyZLKOzpuUpl0xVtNcOb9m2oraqeNhjZUVWTtrY3NjqQkhN5bs+3CdDLA2MT+biCkiNaQi4j5BtNRjBZrVLd/Oo7eFE0pvk4StWPyziJ7UT1BMUw7E3ZsbO4as2KVZoB1ywmk9A3Me1+9vCQkyAIKp3JnBUFIZ09LNjxqx5nJp1MRkIh4roNVz5GksTOodHRVRRo05im2rqnz5myefix7XcZs64rkwxOsTQqBhGRY2j9hg3LVxDzivOXh2KJeQxBzDAknuA5vqPAZR+3e11nJ/1+B5Ld7nI7TIhtLQ7EE8sX1tU+Oz45GcgIwmod03BZUoxnx6c/qq+tmSr2uM77w6FmI0Mb7KyJYlnjy5quFvO62oBSiF8Q9D2ReDz4nfuEkYFTlrOKLG+pKi1cOa+0eL4gilFPWW23KoozoAprJF1vRLXJ+3nbal5NnwpbKIxYrssoGWN8b3gm3j42POarW1z8lpRWMy4RXtVYyl3qKbji+ScezZ8IpMnpmVC124GcyGSkVEUtHInx5JQv/Ed1wv/nAPi/k1MaksPQxVcAAAAASUVORK5CYII=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AutoShape 4" descr="data:image/png;base64,%20iVBORw0KGgoAAAANSUhEUgAAADwAAABACAYAAABGHBTIAAAAAXNSR0IArs4c6QAAAARnQU1BAACxjwv8YQUAAAAJcEhZcwAADsMAAA7DAcdvqGQAACU1SURBVGhD3Xt3eF3Vle86/Z7bu3qXbBVLloskFxkZNwwGOww4EEoMKQQyk4SEN+nzHJMZMi8TyISZYYCE3oIppseAwRbulmzLsiTbktWlW3R7O728fa+FJ5kQW19e8se83/ddSzp7373X2mvttX5rn20C/srQAbCfbN+OH2VZ+tZbb9U7OzvRo4vA1jc1mW6/+27V6/XiAwMDv9+Wwx1bNpQUFxddW1ZtGxkZCcqzj/9s/FUVvm39baZfWvHqI7x/mc8/uRXPBBrfeOzZXg3POI7+5ll5LNTfwsnivWJywplOJSyLmhqpvjND8R07dsyOANBzbjjptRu9XFLc0ri4+vT589PibNOfBWz2518Mt1y3fmUkzcXjM3Gtpc5579BUsC3PYbBzvJTvtJmxwenkWxRl3cfSWKHLqtweifNFFXkW7uxkYiLfa0nEOHj0zT3fe2FZ8z+sqir2nHrx3QOx7LhLG6puAh3vqKks/N8vvdMZzk32Z+AvYmF973by1c6hf1zRXPVIIhG9tcjrisc45RpFydw1r8SWX+E12I0GiqwsNBIWE100E9d/ZzfJK5YvcLZhgGMFLpJ2mkkPx8slo77U4peeO+Evchr/jhfF7S4je/XS1qaTHx88uXd+ZVGRgcTua60uONgz7EuiqfHs9Dkh5og5KdyUl2dqX77wyy67eUVZUWF5RU3+9Ph4UJhthh3PdGrXtC+enpqJf4nGleKZSLxNk1NLVjXnEfkOCoJRAQYn0nBFSz4YGQLzx+RQmZctb2/2lO47OQORhAQLqhxgtJghEU/bQnFuE4nJ1fFkxo7Rphc/+OTYy9l5atnFfSa30G4xUz+wWW0NDfOKr1+3bOlwV99gKCfIHHBZhZ/41T95RI1/PJLg7/PNhK7esqH1xtaF9e73Pjr6MWq+GER6zo1F3n31hS8vrXVYnHY2XZnH2IwGJv3+sRl/NKXYp0MpORDK4JIE5IQ/42VIyPcHEqYzkxxwogI9I8lEvsMQLnYzNq+D0cxWc6LUayHH/JGHpmfiQ9k5ihppD5+Bmz1OczSdTveWFVg6yrz6Qnee90Df4HQmJ8hlkHWJSyLqH71hbUfrVpwgiIrSAmztqmbMaqCXUQDls11ywDBM99jIMdBkltAxFy/SMDQpY/OKXDhNkVBd4MTDCRz6xjjwOpmSWEb1dA3xYGNpsFA4OFgWH/Pp+HhA0kElGROhO3Rdkfm0eH52CjDpxhXuPMdBmTY9+O7BgQfrSs1/Z2Zgo43Cfgi6Pqd4dFmFZU30lBW7oKwgTycwHLx5Djg/7hORadXZLjn06X10OMpr0wEBkgmF7DsfBULjTCf7R0oUQYHKIgvhsZuwUhcL1V4W8hwMmAwELCizQZ7dDNFY2mKgxcJRXxoLRlVQZIwMRiTFk+dksuOvX9Wyze6yFZtYy4sHjo8MbFi2sPVEgDUmE/or5R5De2FRdXFOkMvgsgqLsvL+2EQgUFHiVd0OJxA4BTVVxWnUFLnQ4wIWYAukCeR7o4EUSAoHvCRDitPBaHNCQlD0o2fCXDAcT0yE+OiBM8nI4Fg6kkzJsf19wdTAZEImaAYynAYKWkqBS0BgJgb95/0S8g6/3v0YlU6lrzt2fOCfIrHkr4rc7MMpQbwtPhMZDs7wg9NBnqopcc8pHl22U+eRvumGeWUCl0lvIAicUEUB3np3/6jEG1+NpqPcbLccamsr4rGZyK2yguFmlokTOPQgI3ZacO1du4l522GCt2mFe1tRhXfTOPE7CYcPdMqwD6OZLobGzmAEFRYxkggnOXs8JWCShh2RKPWlV94ZoCw2ZobBkVdRpFd02H50cN+x524anuCilfk/VAlCTkn6aZxmI9Fo9JJ5ek5+v7qt6aY1yxc8tWHNUpbC9WweEA8dHz789jtd3/6wq6tntht8+YaN2/YORp5UnBU4TpAJAWeGFZydVjVdIXSNQJNhig7YAnEGNof7gNI0HddUwDRdo1VNDRC6HfWpEhSlNKVp2Eie+znNbd393vuHX1rXsWjpymjq6aUqZgwbDIc/sVNDnNEyLEajv9BwuN9koheCgXjst291dc+K85m4rMJL5s1zf+0rV+9sWVRzpdHI6iVFLow1MNDXPwbf+NEjvQFfYuOZ8TuD61e+s3FBbfHD7004qiZt7WivaNlAhmYg0CTahcHQSgk4CRtT/bB99A1gUHwyIzfICiHoGuwqYKHZn4IFGgk+tBCP57veyRQ5XhY5waDqKt/EywklntyxjJcXpx20etjBSH3+1AOdp27/51/de3DXuYlk9yOvH/svmvYZuHzQUhS8ojSPyXPb4ZMDp5LPvfiBmE7zMK+mGNpb65psVvaVH39jcNfa9pa3SdJSllE0RCUopASJFMSA4IOAdEEfHAVSHHAVhymzAQ4vtEF3AaIdmg4kWogXxQTsng7Br+UMhHQVDGiEcpt5fyKZKcQoxm00Gc8NWu2xM1XVBe81zz+5B4idfr/wpvfUyM+ycrIMgduyVr6MTpdVuHdkRIhFkwGv1w7FRV7z4IhPHBnza7quw603roObr+9o++LNaze3tzfjDGsi+Wz8niU/lOSHysTvgBQmke7ZqdB2QN8jcQysXiPY8k1oU+qgqGiRrAbwljugqMAOU24GJq0EGDRIkzSVElMpw89/eX8/TRDXoB26O0NYJqyVJWlhXtW3w22Nzduu/eDrvoi0NJzUzGiSS3rtZRVGSI6NT3dNTYXgqrWLieuvbbcMj/j0rLeWFHlgeWsDWVmWBzMBX9w/Pf5TkjEIkFUOfXTcDARBIglQbMy5N3J0ggBvUgLqg3Egj4WAQdafsuJQsrIIbt9YjpgYCeMeA5wy6pCWJIlhjQckRdn6t3f+rw0ETZ+mdXxdLM27ZFGaqjLnqfNKPBVtja6HHBbMywkymqjjkgrPKZRPBTKxmsqC1VXl+R6LxYh91NmjHTk2oNktRnzKF+IfeWr306f7hr719Ot7Xrd5C+9DFtMxfkbTpTiXnjjFKbRLwYQ4jknxtC5E9WIpRDHpc4Aha7uQ+79mM8ChLE+SFGQCCqITUXBJBEQoui9GUUWKLB83ALtXEhQ/oqyLjRT2kAnDDvkj0eKqctN4fblxmyRkmOOD8bfPT3a9d0Hqz8acFA7HYiGLydRsNTJLslatLCtEW0/DR8eD8Nb73WQgHIl9blN7urqmrr53KnGNXfW9zxgkwc7KjyxzZ34kqPgEQWHFReLJh0lVgjTOzEuKY+BtcEJ1Cpk4zkHApAEK1GAQdKjlVbCjeYc0bSJuMx2kVLUIw+UyVEIW5ReaHnzpjY97us+OhAvd7vUsIYyypLpZ4MCdSMl9p4YDb1+Q+rMxJ4Wz2LJ+WV04klo5E0kgVgnQUFsG41NRRBYAKym0Vmza0LppcnR888cTRppzLKxTVKxQ15j21NjxjVFzw+a4dVEpn5rZEHaumLcQUcmWmZNAlRiAXOyFQU4Cd40bCl1GIM/GoADxRVdChnG77fXuQIQpsJtOGCjm7K59R3efGhjPkp4c5pXllUxMcnzrAntrc4Wtatgn/+7IwESW4/9JzGUP57D/0KmRlcvq1cb6ckCRGXyBCEz7QxAKheDQkb4jR44O/GRiKtSPo70qGytAJ01ABo8b09HofDkzbiESZ0B0LcNUgxcssgxXAwVlx6KQ8HNQurIQNq8rhSW1TliiYTCBacALiHFhMM/GEs21lQVHM7Kw+ObNKwpnxcnB5TDtN9ktCyQN9vaMJ7mYjG/YtLa9crb5MzFnhcsK86pNLGPxuuxgNBggnkBFgNsG5eUFUJBfOPjF7zy048zQ1PUUSUsKSjW8cR4wKAajahAM6QBgSFGJdIGmaZBC44kkCU20EViUh90uM9o2qIxCls9G8YiqgoB+F2XZSmFawyv7+iU7TryTTCrX3XPLJscFiQCm00SKMGCJj7uTp9MyOVruNbYAl2mdbf5MzEnh+vp62my3Lz90fBJeebMLDnaPQVqkYNGiRti4bhlcsWJBKerm3HO0Z8SiBvkW9iQUQx9waL+SNA2kAbmqFIFW9gRU4RMwghLvzgoLnFzrhTjKYqdfPgf8eALsyKUVIwUOIwNxRUILyVaiEc739/2GeGr3gZDNzL42E0vfuH37XcasXJ2dnYqZoPqCcYnQScubVcUEOFzGSxYRc1J4eHi4mCSIYgy5Wp7XAmYWEQuVQ2zrvLb3k+Nw6Fg/21pdjYTYrtvxgHhnyUlY4g2BLIugWj1AMDQQShLuag7BQrUTTJoCZaIK3oMzsPwTP3xhXABl3xQEZ9Kg2SmoQB5iQeSEZdX5TjMcvuHq767cdv2GjVxKWJBOphJnu4fuu/OWTTnXVSVRdtlI6XhPcD/OWPw0prTlhP4TmJPC+fn5vp7T546NjozC5LQvMjBwTnp91x7ONzWlmowknOg/P3N0aGgGOlbjmrMWzidoyEyeBxWx/aSlFCTCCHpqEPzhJIxjXqhQcLhpPAk0qo6Sa4ogeGMpjBUYQFR10AqNYEQlCU7iEPQrL4m6QQ9GU/5ogvORJJ7QRIVPxpP56aSIchhAZYktZnM6VNXIhHjV0IVTzIc5of8E5qTw+Pi4UFddeOjuL23ibti80k6xRsrmcGo3bGnHGuvKYH5VpYB4swSd+yCPFfl8lwnSaGidzQOZsAHnrkSW9uYI2IISExgVFQjErhgZ7edqM+BteWBvdIHTaYCUnYEIg4GeUcBl8ewz2/N7D3ad6n/74wO9r310+CRuoQeTabHzlXf2TGRle/D5DzOJRKqYVNTygz3+s/1jkfGc0H8Ccw5aqHAwpNMZIh5PExMTAQwRJnF0ckb+eH8PUIgSX+i1QyUSw10exAkrLRS4cBm8dBLygIcaMgpykgMGk2Ea1+DpEqRYFdoeQRmik0mUfxU0BwV5A3FYNyWAiuFTp9Jx781riksujI02zPbtOE0a3IrEnZx9BO3NzZ5MMlORyaSujYRjpvqivIvV22dhznnYZbddMRVIbTzUNYCPTwZRgR42njsf0AdH/EQkFu+bCoRezfbLdztYQVWvX+Q1QL1FhAYH+lAzsAjV5waTAd7y1YCE9vBCdgToRg8g7wdtPAMy2tOOchvIpyNgm+HhAxMlHRMyy3U+vRQFpL1/094Bvf1da4wMUyfpBD8+7R/Lzreipa4C1WXpRCD1nNVl7nvhvc5LWnjOCpfkuzYWej1XokIinD09cjut6rLmKm1waEKQde0xj9PIuS3WG5yF9oPnMnkbCLPdtbQMA4+FhHwnAzxlgDdmaqGLr4cWOQh3TJ4B25kU2JBFbRMZMKN8HLOSaN8TEBuOi3sdhhejKnDRpLTLxDBEjIs7CRJfRpJkCKcZZmhkvA+JRZQXFy2ur67qe2H3R9MD5ycue3o5Z5fetLbFe/cd66G8zGMVOSl24+ZV/Bc+v5ZNcELSYaA4TdLu90ej/zl1ZuIOPsH/4I3RwuT3B66A7aeb4YcnF8HPhtfCoXQToGQLTkmFqpQK1QJAgQpgQWSFQZF/OpgB35kw7KfguWdbS+41SMTWfcf6f+4pdJxhWRoVzsTjoiCanRY2uXVLRzMSS7V7XdGBkZE/ICSXwpwU7oAOsryssMBhN0MskqLTHH+ktNB1nDXQoKmyEwXXdQ0Lagcoggz64qk7GsmJGSZ09LUgSrLDeBOMEXUQ1V2QPfL4tHREhArtUx26SRUemc9Cd4sDuMEoHPJzoV1e10592/Xa6q1buU0dyxfIgt6GeLJFEqSGRJoPCgLvq/S47t62Zc2X06FoDBUrdX+zoaM2N/BlMCeFze1mi8litASDMfBNBZOpjPqhLCspnheBog1pi8drydbx9VUlb5lYljwcVx7VnPwKJrobyPQ4EDiBJrqg6AWFL/yuo8KxAVVHzTEZmMMBGE1j8FZjhSdZYHu06gdPv/DJ3t/dZmSp1mQ80SBK/GpBEtP7u3tfrq8pHxuZCs0b84e/jDL4cq87r9fpcXtyg14Gc1J4aCZAMBRFnD0/CVFOCApidLcoSZBM8eDxOA9KXPqcjWWmq8qKj7Y0Nz5stZgESVbLEacEMvEhCimTqBYmZ0f7PSAr50kAa6clGFYIeLmuFHSPE1IkUVnhpLfiCvfF7lTyS1OKfCulw8An3+07mv1aOBUzhhOZQ6g+flhXBEmT0u5UNGzLjXkZzEnhwcHjQJEYRFEZl+H4kTNjgVgsnkHUmkZ8Nr3sqCx9vTs085UYJ6UYI0225Bft6vAWPFdIG48zHkWi5X1IaRRUkTVzBwOzhxLZsiuJSsJHUfp6qjIPFJsFRelBoPrPQwEu60SBpZ0r9qwMVRS4z9YU/qz60db3br5uTd5/PPmWb+/hEz+url/8WmFefl65l73RSEhzsvBco7TjG3ded0t/33Dxx4MjFmppwxfzWbp1Y0sd9E0FzadmIoZEOlMwMzzRRmraoNNuDK5auuCsTaP7IBg6wFPiIl2eMCkCATLrhSYxBJviZyH7SuFnNhJec5gA58QwnUz7zBiBakVHbBRj9GlONitnx0CPJnBQVEbS9aqQKl/bsHSBzBLGdN/eI0xJgXU5n4mvMprZV7r6x3Op6lK4rMIL17atJp3Wu1c3Vq9OJTOG/YMTZsVlcSV5VMhzArSU5oPCC9LgREDlAmFnzGRoTRmY+RP+cNzDsOqSuvJ39HBGmfRP2LTAqTw1k4ASXQFM8cEvnCY45nX0Oyj6tTqKmaij2YdLWMt4m9nyZGgiGBRK81YoGR7TYkkgqhD/oEngOcGdtJuuVRns+nX1rpbRQCo9mlSdAkf9emRyMluIXRKXVPiKhfOvjOjaP/A1JZ8fD4TYz7U1YsGRKRgeQnsZkYj9wSicS3OQCEb1YM85DLeYcGAoPCXwLv/5sYWTY2MGA2PwFZB0z2mBq8eqi+YzNtQfT8BRVRqN2x0Prrc5Z640kw8ojLHU4rAlQNHS227dMvTMux+JapHnWnl0mtZiKTBYTKKBokaUmahDZWjczpLWhVatYiAqLQx7bZU0KN6tTdX7jp5DlcglcGEz/Ql0tDR9HwxYOoTjPwy5rPQim9XV6nXBGz1nwYeKeNJhBZU1gDo6jdIrAerUDCj+cO48Wkd1b/YwwGhiz9ns1n0RktiG5TtJC82MFGPKriKjCy+y2t8120x1pwf6xclAtDYUT6xHebYaiaVpupYi5pfbmVD8cInd2lNUXNA9fLR/T6jE+duk1bieEES0CAYQEpzIpoWolyCP1pUU//TpXe+fmBX/M3FJhbdt6zCM9fq+arK6w+FYdKHfaWnRnRY3lswU6wzFIM0UsBh5LZUhlLPjOhFJcJKmmlVNN6iKSuIGmsJNLMewhoijIG+q2mT66K1W+Md/TpY0BKPiXcNTPvxU/7miDM9fLckySeA4imfYlM1qmigrKtrfuKDmsBHlP8TkhKloskjkuRO+ZPpWHw7f1B3Wc5Smj1tCMbLMYj4gqqrK6canjhw5Ep0V/zNxSYWz0HUdu3Fje30oFLvZxdCn0jhuimN6sabhSZoiwnha9POZpMlit1fm2e35iqZKvqDPTNG0NyDJvny321btsHRVlZT0h1PpZlLW3jrnn2zmUlz76ETwC4quORF5OYvq7VGKos/XVZWfrigvElHu1haUVZ86OtCzZWR8qigYidVFYqkyHMfyq8qLd7tY036P3TyWULHiSCqpeEnLm89/+OFl3xFfVuFP0dpabS00WIrCmiLGYjwWiURpM2MwuN0Oo9vjcgrJVJM7zzPfQNFHdJ6jq+aXx9PxjFNQcYeJ0vYlkqmGcV9oGU7SAWTIPfF0sorQCM3jdcZURWGXLW0K6jjd2NvXP8IaDH5R0DzxRKwplUl7MpywaHTKtyybRZH1n7hy1dJHU/54QmcJmse16Tff7IzPinlZzFnh/wasvh6oZLKYcDpl3OGoxViCL9Vk6RpR0dHWMuaRDBVDVrKi9I0lEtEZhmAyLMtOzSTSSsgfjFI0lu9yO4tqq6unp/0zVVVlhQd0DK/3hyKO4EyIMNms/Xg6dXTUj6zndqv+8KQR+bzWtKwy+swznZcMTJfCZyq8t6ODzOM4GytJasWpU3NevU+xc+tWot84QwHn1Xa88sp/vXv5b/jcupWf52XJKgkqZrUaKRTniEwsfPDjE2cvGXj+X/AHCk9/ocMt9wWvxzS9STMzHCZpNJGWaYUmP8q43R8s6Oy8eCb8PxUXqeXwyqZ2tSf4Ji7BAzpJnSMp7QVc11/UNVUhJPkFcyj4xMBVqwpmu//PxuiKhc3jtfPPRGvm65ML5j8y+ziH8fZGx3R93Ttx1DbeWLdb+0Z17s7FXID8+M+NEX8JfObcWPddSyjPAe5fLbL29YymKUqR+YqKT04enm3PYbSp4R6LoDwiogQrF5q+Wr6/54nBtcsXMf5Ek4ZnQycdUA00TomSUcahp/qTntw1o3NrFhbRAfkKUpQtqomOJEscHze9eyDW29aWZ08k1qBobYg31HwEkbjZGE23kCJHigXOkzUfH8nt4cHW5nqK51sFm+n02RuuG658b+9ycyRdhPghj7NUTOYkVtewIs5lPb7ow30HR5Y1d1ARvlbHdEW1Gk5UdJ3qQXldP3NVRzkzHurQcTiDu4+kEPFRrxVRxACG4Ayl7t7sZL8PTMMmMqDzFKJQWES4LftMJhXJpKg/RQvxGBbmV5FxntVS4k/oiPDG5IIF12T7EIQuo0j0RQ9OPEqZiJvS+cbcqtsxoUwn9G/KGJRlMppE5hGaVRX/Nk/Bf0OGkk8OXbcMsS2031CyBxW71egkMKnQKlr9M2u8yczj5gz/bV0XKRoV5Gwms8ThC96e7U+SGovh+kN2Hf81lpHXZpXNPjcI6XLMiP0NRuMsTuCUldKx0uylBI3EoxFx+uJls0+hMloCsURUsqBBFa1o4PufczW839Wf0fUEr+sKpsLh8uOnXyUM9C/MolYPmPqtA298yVL9YS/imtoJGZEX2UINrXjig+jwyiWlqqptUszE35f3n9vR9t57gdqXOs+mLNT7AQLCZl5ZSI4k/+nM5hWWqm7qHAb4J2VvdXXfdNN9PCboR3nQMQH0IHb/wvcfuH3L/oDHsiNlNuzNyll6oHe3biDv11AfHbTVox0Lsy8hgVJVDzDkU5U9fZ04oWAUdfEEQhcbRtg/SiE4g6s6htRCLRqGkYyumC60oHiOvoYskbuzpWkameXRaPHSvi1P5G74IBtdWGZR10dubmsjJOmHgtP4VNXRgQPI3BfnwgxUUHUaviKSMGaWlM8zY9F7j18LyBY62a3flXtjiSqd3I0a9CFmXk2Yvrtz952KQvrvL63OnZhmodDwTIrEjltUbJOWVNZObmwtVhQsH2j77mw7Lmkax2Gg5HxNB7af5/9os2MCchVdz167yN7XEINbai6cDqIaAf1LKhZ60WjbgmvwjPx3KRoO41b63z6fXaDZTsjCABl5DXk6+S4e5estivZHZVz2Mg+uaL2y23CPCJBieP1HTr98I1AUvgQKLi5MdtXR4rs8XaP/TKeE1csR137llVcuXpKr6BoI6AT2SPaSDM0pO7SkdF3WAys6L5AVXLXgEZzCj+cuJoiI11agIvW/AZMUN66BK/tuQ2fwkytW/JKfbUEFEbIyjVeYOO0XrKQ3yXbDiyUHT+270J7FBVkxI8GjGDHBAL5K8af+cXTbNkOu4VOoKipFVLwCuaVio+5H3yOojPggRkATwE+yOy7bKRd60TMZLEQXEFgAPsNA6erCN1UM9lo0aNAIqCvrOnnxKhNedbQvqJD48yraoLiqmayh9NrZtovQdaLZnLUUBoJmYx+efZw1MErVuoInxBcFDP+FCJpChfi7JzZcCDpZaMgcdNbNDeRBqb3giyKFTdKSdhec7r57tksOaLkJWaNyvEDf5P532YA/a9EwNymrVdlFzT7XcBRycrNiMW7Ps09POJ2vw8CA3H3X7aWHv3bTxbuf9W98FEGrMJk9GdWN9NTs4xxyE+A11idEA/EYReIYnuJ/MLx1ycUDsbFljYtJTd+WUVVJpci/rzh44shsE6DyLHtKRWAqZi7t7XtSMxK/tQHWoE5Gf6bduIzN9iEwMGeP7yhBJqsf/rBPc1D3oM2oMin5/4y2NN+S7YNWFMN5wUZkMrmTvoodnYJQlve9BKUfzqqX64OgYaSJQkrQSBLh+/ey7YcOfXB2xaICR+/pWz0nBt2z3XKgVOQhWefihT/wpNxgpa8e4fF1Dd/mbfSPkOvjxAD3r6ON9beMNjd8HRT9QU1RRyUSv6lsYOA/sv236zp+4sd31PAWQ0qwsBGu0pNbXa3A+N0YS3TjFNE2PMnf9tZj33FLLrPFbyBjKHHadz31LbuvvvAwbzO/LTF0An3l+wN3Xtux9ydfqZKMxqpUY2lRdpwsat/pDCsl9rt5K3s6+/c33vsVI3steQkD5ZMMJO04mrh2aF3bZgNo3yMEqYk14hfPs/Zuv7U44zAzEZaK6LjB/c4j37/4Ev2P/H943ZJSajS1GEWRIt1AaJiZHEUWOVZ6ZOBiYb1z506i8Ng75eZI3I2nNFy1s/xki2Nw89ce53xfv7JMm04VYSlNGGipCheHRK/K47jEYHqizDpU5LTy6aFgrSmSYTBBxCUXLaSKSuLm8UChXOCML3rgqTPZA5PsPPr27XhvtLdw4b/tmtr57183N52crCR5tCl4AWdEmQJFBo3SFcJpCBQ9dzD3NjFbv3/84y+XuoOxAlZWgMNlMlRaOrF+x+O59j9S+OVDh9hJOmzCdYrSOIw0BCYZ40ySZTSJ1iQJx1XkpMiPEzqhRglC1VCwUVWVYHWZRl/Hk0ApCkVqQCJPEUVCwigU62SUmxSclYHUNAkTCUxWNVzXcEJnRBFDw+EohymUDDgaLDvOBZC6xqEYgQgPiYuqGtd1idRJjZJlMKI2Cf0EkIBGPyiZx1UFVJ6m1QSn8GmZUCwWSnnyySf9qNPFKI9tv+su408eWyd+85v7yd7eXnX16tXZAIEXFhZiDp/vwoI0APj9Tqwm9wdAMBrFfv881JpM/uHCzeHm8ne+85C0b9/T1L/8yyN2l8sqP/MP96WfOXgUi0b/cKypiyFnEqJRU07wT6OT02q9qMh5GAJnwJL72+9wXHz++OOP/wGRwta3Lb36vH/6OrfLMb6kYf5Tjz6/a2a27a+KkhJPFaPpm80Wi8ga2BAvq4UWlnx9f3f/5GyXvwrw/uGhQCqZvGdiJly26N4f5f7LzF8bi+qrqhVB/q0oKw35Tsf7NEN1CSK/RlawS145+ksAm19eOD+RSp8VWPp/x6fCP92yquWqmUSyqHpezXAwnmiUed7w7e999ZHNm7+Wo4pb162z4TQUvvzenjP33H5T3YHuEzdI6eiTq67aWBoPRxYFfEEDz3EcSxIRMy19YClbhMmx4FXxRLR4/oLa3Y899epAcb7rAUEQvmM2GhaO+SLnsuO2ty+tNEt4mAcUl2mmnaQYXJCEA2WV1aah88Nfdbsdr1XnFcRjvNARSUQd41OTg3fdc/O7e3YduG3DqtY3f/3UCy4FhxUWm1lhGHMcpdCKYq+XJHAsMzQ6bmtZ0fT8Qw89PXkhD2OoxkPcoGN9x4JTI2P3We3GMzWVJTMBX6BtasrX9qmyWZydGF199NTpB3bu3E4PHD89GQoG7oxz8q+6Dh+3iqpyMjwTXjw6PlGeznDG0bDwm/O9x7/Q03d6laYSJ4sLC8QOROgVRV2iqvqULOgXTxkPHOgeSSYS+vhk4OmxaX9qcsp3vu/c0BO9Pb2FkXB007nBEXMVbpjyB0N8PJ62B/yh//zlL57eaDAZ9P94aVdtSJR+HhbShzRVe1/k+MDJE73LTxzrMu/bf4gfHhnZZNGJ3Fy4hrhqVltax8m//erWMcSMlDPnxn/+7PNvGlRdjyuyclHZ7fp23GplW1DWKPnutx5f3TkwkGZJ/Gc0TZqC0fD3BEFOo+IiLSsaMEbmk5mZ8CKTzRqWdXzxmN931+uv71Fumd+WQVHJRxCY02gm/ysiI1hMdE0iky7pWNLc88Nrl5wWRckDqtwCBAr+KBxf+TlGSKbikaWtS/Y4HPaHk7HEzzlRmh+MRNp4QVSbPBVj+0+c9XeeOH1EVmWd47lEKBKLKJIke6bOS9k5cAKllFxYlGX65z99zLu0vvZbiqr2aLp4uyZLKOzpuUpl0xVtNcOb9m2oraqeNhjZUVWTtrY3NjqQkhN5bs+3CdDLA2MT+biCkiNaQi4j5BtNRjBZrVLd/Oo7eFE0pvk4StWPyziJ7UT1BMUw7E3ZsbO4as2KVZoB1ywmk9A3Me1+9vCQkyAIKp3JnBUFIZ09LNjxqx5nJp1MRkIh4roNVz5GksTOodHRVRRo05im2rqnz5myefix7XcZs64rkwxOsTQqBhGRY2j9hg3LVxDzivOXh2KJeQxBzDAknuA5vqPAZR+3e11nJ/1+B5Ld7nI7TIhtLQ7EE8sX1tU+Oz45GcgIwmod03BZUoxnx6c/qq+tmSr2uM77w6FmI0Mb7KyJYlnjy5quFvO62oBSiF8Q9D2ReDz4nfuEkYFTlrOKLG+pKi1cOa+0eL4gilFPWW23KoozoAprJF1vRLXJ+3nbal5NnwpbKIxYrssoGWN8b3gm3j42POarW1z8lpRWMy4RXtVYyl3qKbji+ScezZ8IpMnpmVC124GcyGSkVEUtHInx5JQv/Ed1wv/nAPi/k1MaksPQxVcAAAAASUVORK5CYII="/>
          <p:cNvSpPr>
            <a:spLocks noChangeAspect="1" noChangeArrowheads="1"/>
          </p:cNvSpPr>
          <p:nvPr/>
        </p:nvSpPr>
        <p:spPr bwMode="auto">
          <a:xfrm>
            <a:off x="36512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AutoShape 6" descr="data:image/png;base64,%20iVBORw0KGgoAAAANSUhEUgAAADwAAABACAYAAABGHBTIAAAAAXNSR0IArs4c6QAAAARnQU1BAACxjwv8YQUAAAAJcEhZcwAADsMAAA7DAcdvqGQAACU1SURBVGhD3Xt3eF3Vle86/Z7bu3qXbBVLloskFxkZNwwGOww4EEoMKQQyk4SEN+nzHJMZMi8TyISZYYCE3oIppseAwRbulmzLsiTbktWlW3R7O728fa+FJ5kQW19e8se83/ddSzp7373X2mvttX5rn20C/srQAbCfbN+OH2VZ+tZbb9U7OzvRo4vA1jc1mW6/+27V6/XiAwMDv9+Wwx1bNpQUFxddW1ZtGxkZCcqzj/9s/FUVvm39baZfWvHqI7x/mc8/uRXPBBrfeOzZXg3POI7+5ll5LNTfwsnivWJywplOJSyLmhqpvjND8R07dsyOANBzbjjptRu9XFLc0ri4+vT589PibNOfBWz2518Mt1y3fmUkzcXjM3Gtpc5579BUsC3PYbBzvJTvtJmxwenkWxRl3cfSWKHLqtweifNFFXkW7uxkYiLfa0nEOHj0zT3fe2FZ8z+sqir2nHrx3QOx7LhLG6puAh3vqKks/N8vvdMZzk32Z+AvYmF973by1c6hf1zRXPVIIhG9tcjrisc45RpFydw1r8SWX+E12I0GiqwsNBIWE100E9d/ZzfJK5YvcLZhgGMFLpJ2mkkPx8slo77U4peeO+Evchr/jhfF7S4je/XS1qaTHx88uXd+ZVGRgcTua60uONgz7EuiqfHs9Dkh5og5KdyUl2dqX77wyy67eUVZUWF5RU3+9Ph4UJhthh3PdGrXtC+enpqJf4nGleKZSLxNk1NLVjXnEfkOCoJRAQYn0nBFSz4YGQLzx+RQmZctb2/2lO47OQORhAQLqhxgtJghEU/bQnFuE4nJ1fFkxo7Rphc/+OTYy9l5atnFfSa30G4xUz+wWW0NDfOKr1+3bOlwV99gKCfIHHBZhZ/41T95RI1/PJLg7/PNhK7esqH1xtaF9e73Pjr6MWq+GER6zo1F3n31hS8vrXVYnHY2XZnH2IwGJv3+sRl/NKXYp0MpORDK4JIE5IQ/42VIyPcHEqYzkxxwogI9I8lEvsMQLnYzNq+D0cxWc6LUayHH/JGHpmfiQ9k5ihppD5+Bmz1OczSdTveWFVg6yrz6Qnee90Df4HQmJ8hlkHWJSyLqH71hbUfrVpwgiIrSAmztqmbMaqCXUQDls11ywDBM99jIMdBkltAxFy/SMDQpY/OKXDhNkVBd4MTDCRz6xjjwOpmSWEb1dA3xYGNpsFA4OFgWH/Pp+HhA0kElGROhO3Rdkfm0eH52CjDpxhXuPMdBmTY9+O7BgQfrSs1/Z2Zgo43Cfgi6Pqd4dFmFZU30lBW7oKwgTycwHLx5Djg/7hORadXZLjn06X10OMpr0wEBkgmF7DsfBULjTCf7R0oUQYHKIgvhsZuwUhcL1V4W8hwMmAwELCizQZ7dDNFY2mKgxcJRXxoLRlVQZIwMRiTFk+dksuOvX9Wyze6yFZtYy4sHjo8MbFi2sPVEgDUmE/or5R5De2FRdXFOkMvgsgqLsvL+2EQgUFHiVd0OJxA4BTVVxWnUFLnQ4wIWYAukCeR7o4EUSAoHvCRDitPBaHNCQlD0o2fCXDAcT0yE+OiBM8nI4Fg6kkzJsf19wdTAZEImaAYynAYKWkqBS0BgJgb95/0S8g6/3v0YlU6lrzt2fOCfIrHkr4rc7MMpQbwtPhMZDs7wg9NBnqopcc8pHl22U+eRvumGeWUCl0lvIAicUEUB3np3/6jEG1+NpqPcbLccamsr4rGZyK2yguFmlokTOPQgI3ZacO1du4l522GCt2mFe1tRhXfTOPE7CYcPdMqwD6OZLobGzmAEFRYxkggnOXs8JWCShh2RKPWlV94ZoCw2ZobBkVdRpFd02H50cN+x524anuCilfk/VAlCTkn6aZxmI9Fo9JJ5ek5+v7qt6aY1yxc8tWHNUpbC9WweEA8dHz789jtd3/6wq6tntht8+YaN2/YORp5UnBU4TpAJAWeGFZydVjVdIXSNQJNhig7YAnEGNof7gNI0HddUwDRdo1VNDRC6HfWpEhSlNKVp2Eie+znNbd393vuHX1rXsWjpymjq6aUqZgwbDIc/sVNDnNEyLEajv9BwuN9koheCgXjst291dc+K85m4rMJL5s1zf+0rV+9sWVRzpdHI6iVFLow1MNDXPwbf+NEjvQFfYuOZ8TuD61e+s3FBbfHD7004qiZt7WivaNlAhmYg0CTahcHQSgk4CRtT/bB99A1gUHwyIzfICiHoGuwqYKHZn4IFGgk+tBCP57veyRQ5XhY5waDqKt/EywklntyxjJcXpx20etjBSH3+1AOdp27/51/de3DXuYlk9yOvH/svmvYZuHzQUhS8ojSPyXPb4ZMDp5LPvfiBmE7zMK+mGNpb65psVvaVH39jcNfa9pa3SdJSllE0RCUopASJFMSA4IOAdEEfHAVSHHAVhymzAQ4vtEF3AaIdmg4kWogXxQTsng7Br+UMhHQVDGiEcpt5fyKZKcQoxm00Gc8NWu2xM1XVBe81zz+5B4idfr/wpvfUyM+ycrIMgduyVr6MTpdVuHdkRIhFkwGv1w7FRV7z4IhPHBnza7quw603roObr+9o++LNaze3tzfjDGsi+Wz8niU/lOSHysTvgBQmke7ZqdB2QN8jcQysXiPY8k1oU+qgqGiRrAbwljugqMAOU24GJq0EGDRIkzSVElMpw89/eX8/TRDXoB26O0NYJqyVJWlhXtW3w22Nzduu/eDrvoi0NJzUzGiSS3rtZRVGSI6NT3dNTYXgqrWLieuvbbcMj/j0rLeWFHlgeWsDWVmWBzMBX9w/Pf5TkjEIkFUOfXTcDARBIglQbMy5N3J0ggBvUgLqg3Egj4WAQdafsuJQsrIIbt9YjpgYCeMeA5wy6pCWJIlhjQckRdn6t3f+rw0ETZ+mdXxdLM27ZFGaqjLnqfNKPBVtja6HHBbMywkymqjjkgrPKZRPBTKxmsqC1VXl+R6LxYh91NmjHTk2oNktRnzKF+IfeWr306f7hr719Ot7Xrd5C+9DFtMxfkbTpTiXnjjFKbRLwYQ4jknxtC5E9WIpRDHpc4Aha7uQ+79mM8ChLE+SFGQCCqITUXBJBEQoui9GUUWKLB83ALtXEhQ/oqyLjRT2kAnDDvkj0eKqctN4fblxmyRkmOOD8bfPT3a9d0Hqz8acFA7HYiGLydRsNTJLslatLCtEW0/DR8eD8Nb73WQgHIl9blN7urqmrr53KnGNXfW9zxgkwc7KjyxzZ34kqPgEQWHFReLJh0lVgjTOzEuKY+BtcEJ1Cpk4zkHApAEK1GAQdKjlVbCjeYc0bSJuMx2kVLUIw+UyVEIW5ReaHnzpjY97us+OhAvd7vUsIYyypLpZ4MCdSMl9p4YDb1+Q+rMxJ4Wz2LJ+WV04klo5E0kgVgnQUFsG41NRRBYAKym0Vmza0LppcnR888cTRppzLKxTVKxQ15j21NjxjVFzw+a4dVEpn5rZEHaumLcQUcmWmZNAlRiAXOyFQU4Cd40bCl1GIM/GoADxRVdChnG77fXuQIQpsJtOGCjm7K59R3efGhjPkp4c5pXllUxMcnzrAntrc4Wtatgn/+7IwESW4/9JzGUP57D/0KmRlcvq1cb6ckCRGXyBCEz7QxAKheDQkb4jR44O/GRiKtSPo70qGytAJ01ABo8b09HofDkzbiESZ0B0LcNUgxcssgxXAwVlx6KQ8HNQurIQNq8rhSW1TliiYTCBacALiHFhMM/GEs21lQVHM7Kw+ObNKwpnxcnB5TDtN9ktCyQN9vaMJ7mYjG/YtLa9crb5MzFnhcsK86pNLGPxuuxgNBggnkBFgNsG5eUFUJBfOPjF7zy048zQ1PUUSUsKSjW8cR4wKAajahAM6QBgSFGJdIGmaZBC44kkCU20EViUh90uM9o2qIxCls9G8YiqgoB+F2XZSmFawyv7+iU7TryTTCrX3XPLJscFiQCm00SKMGCJj7uTp9MyOVruNbYAl2mdbf5MzEnh+vp62my3Lz90fBJeebMLDnaPQVqkYNGiRti4bhlcsWJBKerm3HO0Z8SiBvkW9iQUQx9waL+SNA2kAbmqFIFW9gRU4RMwghLvzgoLnFzrhTjKYqdfPgf8eALsyKUVIwUOIwNxRUILyVaiEc739/2GeGr3gZDNzL42E0vfuH37XcasXJ2dnYqZoPqCcYnQScubVcUEOFzGSxYRc1J4eHi4mCSIYgy5Wp7XAmYWEQuVQ2zrvLb3k+Nw6Fg/21pdjYTYrtvxgHhnyUlY4g2BLIugWj1AMDQQShLuag7BQrUTTJoCZaIK3oMzsPwTP3xhXABl3xQEZ9Kg2SmoQB5iQeSEZdX5TjMcvuHq767cdv2GjVxKWJBOphJnu4fuu/OWTTnXVSVRdtlI6XhPcD/OWPw0prTlhP4TmJPC+fn5vp7T546NjozC5LQvMjBwTnp91x7ONzWlmowknOg/P3N0aGgGOlbjmrMWzidoyEyeBxWx/aSlFCTCCHpqEPzhJIxjXqhQcLhpPAk0qo6Sa4ogeGMpjBUYQFR10AqNYEQlCU7iEPQrL4m6QQ9GU/5ogvORJJ7QRIVPxpP56aSIchhAZYktZnM6VNXIhHjV0IVTzIc5of8E5qTw+Pi4UFddeOjuL23ibti80k6xRsrmcGo3bGnHGuvKYH5VpYB4swSd+yCPFfl8lwnSaGidzQOZsAHnrkSW9uYI2IISExgVFQjErhgZ7edqM+BteWBvdIHTaYCUnYEIg4GeUcBl8ewz2/N7D3ad6n/74wO9r310+CRuoQeTabHzlXf2TGRle/D5DzOJRKqYVNTygz3+s/1jkfGc0H8Ccw5aqHAwpNMZIh5PExMTAQwRJnF0ckb+eH8PUIgSX+i1QyUSw10exAkrLRS4cBm8dBLygIcaMgpykgMGk2Ea1+DpEqRYFdoeQRmik0mUfxU0BwV5A3FYNyWAiuFTp9Jx781riksujI02zPbtOE0a3IrEnZx9BO3NzZ5MMlORyaSujYRjpvqivIvV22dhznnYZbddMRVIbTzUNYCPTwZRgR42njsf0AdH/EQkFu+bCoRezfbLdztYQVWvX+Q1QL1FhAYH+lAzsAjV5waTAd7y1YCE9vBCdgToRg8g7wdtPAMy2tOOchvIpyNgm+HhAxMlHRMyy3U+vRQFpL1/094Bvf1da4wMUyfpBD8+7R/Lzreipa4C1WXpRCD1nNVl7nvhvc5LWnjOCpfkuzYWej1XokIinD09cjut6rLmKm1waEKQde0xj9PIuS3WG5yF9oPnMnkbCLPdtbQMA4+FhHwnAzxlgDdmaqGLr4cWOQh3TJ4B25kU2JBFbRMZMKN8HLOSaN8TEBuOi3sdhhejKnDRpLTLxDBEjIs7CRJfRpJkCKcZZmhkvA+JRZQXFy2ur67qe2H3R9MD5ycue3o5Z5fetLbFe/cd66G8zGMVOSl24+ZV/Bc+v5ZNcELSYaA4TdLu90ej/zl1ZuIOPsH/4I3RwuT3B66A7aeb4YcnF8HPhtfCoXQToGQLTkmFqpQK1QJAgQpgQWSFQZF/OpgB35kw7KfguWdbS+41SMTWfcf6f+4pdJxhWRoVzsTjoiCanRY2uXVLRzMSS7V7XdGBkZE/ICSXwpwU7oAOsryssMBhN0MskqLTHH+ktNB1nDXQoKmyEwXXdQ0Lagcoggz64qk7GsmJGSZ09LUgSrLDeBOMEXUQ1V2QPfL4tHREhArtUx26SRUemc9Cd4sDuMEoHPJzoV1e10592/Xa6q1buU0dyxfIgt6GeLJFEqSGRJoPCgLvq/S47t62Zc2X06FoDBUrdX+zoaM2N/BlMCeFze1mi8litASDMfBNBZOpjPqhLCspnheBog1pi8drydbx9VUlb5lYljwcVx7VnPwKJrobyPQ4EDiBJrqg6AWFL/yuo8KxAVVHzTEZmMMBGE1j8FZjhSdZYHu06gdPv/DJ3t/dZmSp1mQ80SBK/GpBEtP7u3tfrq8pHxuZCs0b84e/jDL4cq87r9fpcXtyg14Gc1J4aCZAMBRFnD0/CVFOCApidLcoSZBM8eDxOA9KXPqcjWWmq8qKj7Y0Nz5stZgESVbLEacEMvEhCimTqBYmZ0f7PSAr50kAa6clGFYIeLmuFHSPE1IkUVnhpLfiCvfF7lTyS1OKfCulw8An3+07mv1aOBUzhhOZQ6g+flhXBEmT0u5UNGzLjXkZzEnhwcHjQJEYRFEZl+H4kTNjgVgsnkHUmkZ8Nr3sqCx9vTs085UYJ6UYI0225Bft6vAWPFdIG48zHkWi5X1IaRRUkTVzBwOzhxLZsiuJSsJHUfp6qjIPFJsFRelBoPrPQwEu60SBpZ0r9qwMVRS4z9YU/qz60db3br5uTd5/PPmWb+/hEz+url/8WmFefl65l73RSEhzsvBco7TjG3ded0t/33Dxx4MjFmppwxfzWbp1Y0sd9E0FzadmIoZEOlMwMzzRRmraoNNuDK5auuCsTaP7IBg6wFPiIl2eMCkCATLrhSYxBJviZyH7SuFnNhJec5gA58QwnUz7zBiBakVHbBRj9GlONitnx0CPJnBQVEbS9aqQKl/bsHSBzBLGdN/eI0xJgXU5n4mvMprZV7r6x3Op6lK4rMIL17atJp3Wu1c3Vq9OJTOG/YMTZsVlcSV5VMhzArSU5oPCC9LgREDlAmFnzGRoTRmY+RP+cNzDsOqSuvJ39HBGmfRP2LTAqTw1k4ASXQFM8cEvnCY45nX0Oyj6tTqKmaij2YdLWMt4m9nyZGgiGBRK81YoGR7TYkkgqhD/oEngOcGdtJuuVRns+nX1rpbRQCo9mlSdAkf9emRyMluIXRKXVPiKhfOvjOjaP/A1JZ8fD4TYz7U1YsGRKRgeQnsZkYj9wSicS3OQCEb1YM85DLeYcGAoPCXwLv/5sYWTY2MGA2PwFZB0z2mBq8eqi+YzNtQfT8BRVRqN2x0Prrc5Z640kw8ojLHU4rAlQNHS227dMvTMux+JapHnWnl0mtZiKTBYTKKBokaUmahDZWjczpLWhVatYiAqLQx7bZU0KN6tTdX7jp5DlcglcGEz/Ql0tDR9HwxYOoTjPwy5rPQim9XV6nXBGz1nwYeKeNJhBZU1gDo6jdIrAerUDCj+cO48Wkd1b/YwwGhiz9ns1n0RktiG5TtJC82MFGPKriKjCy+y2t8120x1pwf6xclAtDYUT6xHebYaiaVpupYi5pfbmVD8cInd2lNUXNA9fLR/T6jE+duk1bieEES0CAYQEpzIpoWolyCP1pUU//TpXe+fmBX/M3FJhbdt6zCM9fq+arK6w+FYdKHfaWnRnRY3lswU6wzFIM0UsBh5LZUhlLPjOhFJcJKmmlVNN6iKSuIGmsJNLMewhoijIG+q2mT66K1W+Md/TpY0BKPiXcNTPvxU/7miDM9fLckySeA4imfYlM1qmigrKtrfuKDmsBHlP8TkhKloskjkuRO+ZPpWHw7f1B3Wc5Smj1tCMbLMYj4gqqrK6canjhw5Ep0V/zNxSYWz0HUdu3Fje30oFLvZxdCn0jhuimN6sabhSZoiwnha9POZpMlit1fm2e35iqZKvqDPTNG0NyDJvny321btsHRVlZT0h1PpZlLW3jrnn2zmUlz76ETwC4quORF5OYvq7VGKos/XVZWfrigvElHu1haUVZ86OtCzZWR8qigYidVFYqkyHMfyq8qLd7tY036P3TyWULHiSCqpeEnLm89/+OFl3xFfVuFP0dpabS00WIrCmiLGYjwWiURpM2MwuN0Oo9vjcgrJVJM7zzPfQNFHdJ6jq+aXx9PxjFNQcYeJ0vYlkqmGcV9oGU7SAWTIPfF0sorQCM3jdcZURWGXLW0K6jjd2NvXP8IaDH5R0DzxRKwplUl7MpywaHTKtyybRZH1n7hy1dJHU/54QmcJmse16Tff7IzPinlZzFnh/wasvh6oZLKYcDpl3OGoxViCL9Vk6RpR0dHWMuaRDBVDVrKi9I0lEtEZhmAyLMtOzSTSSsgfjFI0lu9yO4tqq6unp/0zVVVlhQd0DK/3hyKO4EyIMNms/Xg6dXTUj6zndqv+8KQR+bzWtKwy+swznZcMTJfCZyq8t6ODzOM4GytJasWpU3NevU+xc+tWot84QwHn1Xa88sp/vXv5b/jcupWf52XJKgkqZrUaKRTniEwsfPDjE2cvGXj+X/AHCk9/ocMt9wWvxzS9STMzHCZpNJGWaYUmP8q43R8s6Oy8eCb8PxUXqeXwyqZ2tSf4Ji7BAzpJnSMp7QVc11/UNVUhJPkFcyj4xMBVqwpmu//PxuiKhc3jtfPPRGvm65ML5j8y+ziH8fZGx3R93Ttx1DbeWLdb+0Z17s7FXID8+M+NEX8JfObcWPddSyjPAe5fLbL29YymKUqR+YqKT04enm3PYbSp4R6LoDwiogQrF5q+Wr6/54nBtcsXMf5Ek4ZnQycdUA00TomSUcahp/qTntw1o3NrFhbRAfkKUpQtqomOJEscHze9eyDW29aWZ08k1qBobYg31HwEkbjZGE23kCJHigXOkzUfH8nt4cHW5nqK51sFm+n02RuuG658b+9ycyRdhPghj7NUTOYkVtewIs5lPb7ow30HR5Y1d1ARvlbHdEW1Gk5UdJ3qQXldP3NVRzkzHurQcTiDu4+kEPFRrxVRxACG4Ayl7t7sZL8PTMMmMqDzFKJQWES4LftMJhXJpKg/RQvxGBbmV5FxntVS4k/oiPDG5IIF12T7EIQuo0j0RQ9OPEqZiJvS+cbcqtsxoUwn9G/KGJRlMppE5hGaVRX/Nk/Bf0OGkk8OXbcMsS2031CyBxW71egkMKnQKlr9M2u8yczj5gz/bV0XKRoV5Gwms8ThC96e7U+SGovh+kN2Hf81lpHXZpXNPjcI6XLMiP0NRuMsTuCUldKx0uylBI3EoxFx+uJls0+hMloCsURUsqBBFa1o4PufczW839Wf0fUEr+sKpsLh8uOnXyUM9C/MolYPmPqtA298yVL9YS/imtoJGZEX2UINrXjig+jwyiWlqqptUszE35f3n9vR9t57gdqXOs+mLNT7AQLCZl5ZSI4k/+nM5hWWqm7qHAb4J2VvdXXfdNN9PCboR3nQMQH0IHb/wvcfuH3L/oDHsiNlNuzNyll6oHe3biDv11AfHbTVox0Lsy8hgVJVDzDkU5U9fZ04oWAUdfEEQhcbRtg/SiE4g6s6htRCLRqGkYyumC60oHiOvoYskbuzpWkameXRaPHSvi1P5G74IBtdWGZR10dubmsjJOmHgtP4VNXRgQPI3BfnwgxUUHUaviKSMGaWlM8zY9F7j18LyBY62a3flXtjiSqd3I0a9CFmXk2Yvrtz952KQvrvL63OnZhmodDwTIrEjltUbJOWVNZObmwtVhQsH2j77mw7Lmkax2Gg5HxNB7af5/9os2MCchVdz167yN7XEINbai6cDqIaAf1LKhZ60WjbgmvwjPx3KRoO41b63z6fXaDZTsjCABl5DXk6+S4e5estivZHZVz2Mg+uaL2y23CPCJBieP1HTr98I1AUvgQKLi5MdtXR4rs8XaP/TKeE1csR137llVcuXpKr6BoI6AT2SPaSDM0pO7SkdF3WAys6L5AVXLXgEZzCj+cuJoiI11agIvW/AZMUN66BK/tuQ2fwkytW/JKfbUEFEbIyjVeYOO0XrKQ3yXbDiyUHT+270J7FBVkxI8GjGDHBAL5K8af+cXTbNkOu4VOoKipFVLwCuaVio+5H3yOojPggRkATwE+yOy7bKRd60TMZLEQXEFgAPsNA6erCN1UM9lo0aNAIqCvrOnnxKhNedbQvqJD48yraoLiqmayh9NrZtovQdaLZnLUUBoJmYx+efZw1MErVuoInxBcFDP+FCJpChfi7JzZcCDpZaMgcdNbNDeRBqb3giyKFTdKSdhec7r57tksOaLkJWaNyvEDf5P532YA/a9EwNymrVdlFzT7XcBRycrNiMW7Ps09POJ2vw8CA3H3X7aWHv3bTxbuf9W98FEGrMJk9GdWN9NTs4xxyE+A11idEA/EYReIYnuJ/MLx1ycUDsbFljYtJTd+WUVVJpci/rzh44shsE6DyLHtKRWAqZi7t7XtSMxK/tQHWoE5Gf6bduIzN9iEwMGeP7yhBJqsf/rBPc1D3oM2oMin5/4y2NN+S7YNWFMN5wUZkMrmTvoodnYJQlve9BKUfzqqX64OgYaSJQkrQSBLh+/ey7YcOfXB2xaICR+/pWz0nBt2z3XKgVOQhWefihT/wpNxgpa8e4fF1Dd/mbfSPkOvjxAD3r6ON9beMNjd8HRT9QU1RRyUSv6lsYOA/sv236zp+4sd31PAWQ0qwsBGu0pNbXa3A+N0YS3TjFNE2PMnf9tZj33FLLrPFbyBjKHHadz31LbuvvvAwbzO/LTF0An3l+wN3Xtux9ydfqZKMxqpUY2lRdpwsat/pDCsl9rt5K3s6+/c33vsVI3steQkD5ZMMJO04mrh2aF3bZgNo3yMEqYk14hfPs/Zuv7U44zAzEZaK6LjB/c4j37/4Ev2P/H943ZJSajS1GEWRIt1AaJiZHEUWOVZ6ZOBiYb1z506i8Ng75eZI3I2nNFy1s/xki2Nw89ce53xfv7JMm04VYSlNGGipCheHRK/K47jEYHqizDpU5LTy6aFgrSmSYTBBxCUXLaSKSuLm8UChXOCML3rgqTPZA5PsPPr27XhvtLdw4b/tmtr57183N52crCR5tCl4AWdEmQJFBo3SFcJpCBQ9dzD3NjFbv3/84y+XuoOxAlZWgMNlMlRaOrF+x+O59j9S+OVDh9hJOmzCdYrSOIw0BCYZ40ySZTSJ1iQJx1XkpMiPEzqhRglC1VCwUVWVYHWZRl/Hk0ApCkVqQCJPEUVCwigU62SUmxSclYHUNAkTCUxWNVzXcEJnRBFDw+EohymUDDgaLDvOBZC6xqEYgQgPiYuqGtd1idRJjZJlMKI2Cf0EkIBGPyiZx1UFVJ6m1QSn8GmZUCwWSnnyySf9qNPFKI9tv+su408eWyd+85v7yd7eXnX16tXZAIEXFhZiDp/vwoI0APj9Tqwm9wdAMBrFfv881JpM/uHCzeHm8ne+85C0b9/T1L/8yyN2l8sqP/MP96WfOXgUi0b/cKypiyFnEqJRU07wT6OT02q9qMh5GAJnwJL72+9wXHz++OOP/wGRwta3Lb36vH/6OrfLMb6kYf5Tjz6/a2a27a+KkhJPFaPpm80Wi8ga2BAvq4UWlnx9f3f/5GyXvwrw/uGhQCqZvGdiJly26N4f5f7LzF8bi+qrqhVB/q0oKw35Tsf7NEN1CSK/RlawS145+ksAm19eOD+RSp8VWPp/x6fCP92yquWqmUSyqHpezXAwnmiUed7w7e999ZHNm7+Wo4pb162z4TQUvvzenjP33H5T3YHuEzdI6eiTq67aWBoPRxYFfEEDz3EcSxIRMy19YClbhMmx4FXxRLR4/oLa3Y899epAcb7rAUEQvmM2GhaO+SLnsuO2ty+tNEt4mAcUl2mmnaQYXJCEA2WV1aah88Nfdbsdr1XnFcRjvNARSUQd41OTg3fdc/O7e3YduG3DqtY3f/3UCy4FhxUWm1lhGHMcpdCKYq+XJHAsMzQ6bmtZ0fT8Qw89PXkhD2OoxkPcoGN9x4JTI2P3We3GMzWVJTMBX6BtasrX9qmyWZydGF199NTpB3bu3E4PHD89GQoG7oxz8q+6Dh+3iqpyMjwTXjw6PlGeznDG0bDwm/O9x7/Q03d6laYSJ4sLC8QOROgVRV2iqvqULOgXTxkPHOgeSSYS+vhk4OmxaX9qcsp3vu/c0BO9Pb2FkXB007nBEXMVbpjyB0N8PJ62B/yh//zlL57eaDAZ9P94aVdtSJR+HhbShzRVe1/k+MDJE73LTxzrMu/bf4gfHhnZZNGJ3Fy4hrhqVltax8m//erWMcSMlDPnxn/+7PNvGlRdjyuyclHZ7fp23GplW1DWKPnutx5f3TkwkGZJ/Gc0TZqC0fD3BEFOo+IiLSsaMEbmk5mZ8CKTzRqWdXzxmN931+uv71Fumd+WQVHJRxCY02gm/ysiI1hMdE0iky7pWNLc88Nrl5wWRckDqtwCBAr+KBxf+TlGSKbikaWtS/Y4HPaHk7HEzzlRmh+MRNp4QVSbPBVj+0+c9XeeOH1EVmWd47lEKBKLKJIke6bOS9k5cAKllFxYlGX65z99zLu0vvZbiqr2aLp4uyZLKOzpuUpl0xVtNcOb9m2oraqeNhjZUVWTtrY3NjqQkhN5bs+3CdDLA2MT+biCkiNaQi4j5BtNRjBZrVLd/Oo7eFE0pvk4StWPyziJ7UT1BMUw7E3ZsbO4as2KVZoB1ywmk9A3Me1+9vCQkyAIKp3JnBUFIZ09LNjxqx5nJp1MRkIh4roNVz5GksTOodHRVRRo05im2rqnz5myefix7XcZs64rkwxOsTQqBhGRY2j9hg3LVxDzivOXh2KJeQxBzDAknuA5vqPAZR+3e11nJ/1+B5Ld7nI7TIhtLQ7EE8sX1tU+Oz45GcgIwmod03BZUoxnx6c/qq+tmSr2uM77w6FmI0Mb7KyJYlnjy5quFvO62oBSiF8Q9D2ReDz4nfuEkYFTlrOKLG+pKi1cOa+0eL4gilFPWW23KoozoAprJF1vRLXJ+3nbal5NnwpbKIxYrssoGWN8b3gm3j42POarW1z8lpRWMy4RXtVYyl3qKbji+ScezZ8IpMnpmVC124GcyGSkVEUtHInx5JQv/Ed1wv/nAPi/k1MaksPQxVcAAAAASUVORK5CYII="/>
          <p:cNvSpPr>
            <a:spLocks noChangeAspect="1" noChangeArrowheads="1"/>
          </p:cNvSpPr>
          <p:nvPr/>
        </p:nvSpPr>
        <p:spPr bwMode="auto">
          <a:xfrm>
            <a:off x="51752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1" name="Picture 70" descr="Logo&#10;&#10;Description automatically generated">
            <a:extLst>
              <a:ext uri="{FF2B5EF4-FFF2-40B4-BE49-F238E27FC236}">
                <a16:creationId xmlns:a16="http://schemas.microsoft.com/office/drawing/2014/main" xmlns="" id="{50F89EBB-F85E-3E9C-A50A-6186D8D185C8}"/>
              </a:ext>
            </a:extLst>
          </p:cNvPr>
          <p:cNvPicPr>
            <a:picLocks noChangeAspect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8050" y="158141"/>
            <a:ext cx="570788" cy="59457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4569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SLIDE_COUNT" val="3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7AD5A5B29888419F466631E7B2382A" ma:contentTypeVersion="12" ma:contentTypeDescription="Create a new document." ma:contentTypeScope="" ma:versionID="7e996f0c7d79870fb2f439f98e4d2810">
  <xsd:schema xmlns:xsd="http://www.w3.org/2001/XMLSchema" xmlns:xs="http://www.w3.org/2001/XMLSchema" xmlns:p="http://schemas.microsoft.com/office/2006/metadata/properties" xmlns:ns2="d8ded639-96d6-4dd8-8f2f-21943b691dc3" xmlns:ns3="9d37eeba-f7e6-4bce-84df-89754bc5f34f" targetNamespace="http://schemas.microsoft.com/office/2006/metadata/properties" ma:root="true" ma:fieldsID="a29dd267ee72d2f3004a599ced6c7895" ns2:_="" ns3:_="">
    <xsd:import namespace="d8ded639-96d6-4dd8-8f2f-21943b691dc3"/>
    <xsd:import namespace="9d37eeba-f7e6-4bce-84df-89754bc5f34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ded639-96d6-4dd8-8f2f-21943b691d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37eeba-f7e6-4bce-84df-89754bc5f34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A71755-5516-4E29-BF20-5375F93AF8AB}">
  <ds:schemaRefs>
    <ds:schemaRef ds:uri="http://purl.org/dc/elements/1.1/"/>
    <ds:schemaRef ds:uri="d8ded639-96d6-4dd8-8f2f-21943b691dc3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9d37eeba-f7e6-4bce-84df-89754bc5f34f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50EC2A6-E9D3-4915-BB0B-90225B6CB9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426E50-1BC3-4F23-9A7B-C7EC0D43BA60}">
  <ds:schemaRefs>
    <ds:schemaRef ds:uri="9d37eeba-f7e6-4bce-84df-89754bc5f34f"/>
    <ds:schemaRef ds:uri="d8ded639-96d6-4dd8-8f2f-21943b691dc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2030</TotalTime>
  <Words>319</Words>
  <Application>Microsoft Office PowerPoint</Application>
  <PresentationFormat>A4 Paper (210x297 mm)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Gael-Isla Orr</dc:creator>
  <cp:lastModifiedBy>IT User</cp:lastModifiedBy>
  <cp:revision>22</cp:revision>
  <cp:lastPrinted>2021-12-21T16:59:57Z</cp:lastPrinted>
  <dcterms:created xsi:type="dcterms:W3CDTF">2021-10-28T13:16:06Z</dcterms:created>
  <dcterms:modified xsi:type="dcterms:W3CDTF">2022-06-28T14:23:26Z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BE37F256-1149-4ECA-A53C-76BE62E61787</vt:lpwstr>
  </property>
  <property fmtid="{D5CDD505-2E9C-101B-9397-08002B2CF9AE}" pid="3" name="ArticulatePath">
    <vt:lpwstr>https://orkneyislandscouncilgov.sharepoint.com/teams/PartnershipImprovementPlan/Shared Documents/General/Products/COMS/P0318-COMS-006_7 Min Briefing - Neglect/New Microsoft PowerPoint Presentation</vt:lpwstr>
  </property>
  <property fmtid="{D5CDD505-2E9C-101B-9397-08002B2CF9AE}" pid="4" name="MSIP_Label_aeb9399c-b69b-425c-a0d6-2bb167a54764_Enabled">
    <vt:lpwstr>true</vt:lpwstr>
  </property>
  <property fmtid="{D5CDD505-2E9C-101B-9397-08002B2CF9AE}" pid="5" name="MSIP_Label_aeb9399c-b69b-425c-a0d6-2bb167a54764_SetDate">
    <vt:lpwstr>2021-10-28T16:10:52Z</vt:lpwstr>
  </property>
  <property fmtid="{D5CDD505-2E9C-101B-9397-08002B2CF9AE}" pid="6" name="MSIP_Label_aeb9399c-b69b-425c-a0d6-2bb167a54764_Method">
    <vt:lpwstr>Privileged</vt:lpwstr>
  </property>
  <property fmtid="{D5CDD505-2E9C-101B-9397-08002B2CF9AE}" pid="7" name="MSIP_Label_aeb9399c-b69b-425c-a0d6-2bb167a54764_Name">
    <vt:lpwstr>aeb9399c-b69b-425c-a0d6-2bb167a54764</vt:lpwstr>
  </property>
  <property fmtid="{D5CDD505-2E9C-101B-9397-08002B2CF9AE}" pid="8" name="MSIP_Label_aeb9399c-b69b-425c-a0d6-2bb167a54764_SiteId">
    <vt:lpwstr>225b5661-37a1-482c-928d-a1889552c67e</vt:lpwstr>
  </property>
  <property fmtid="{D5CDD505-2E9C-101B-9397-08002B2CF9AE}" pid="9" name="MSIP_Label_aeb9399c-b69b-425c-a0d6-2bb167a54764_ActionId">
    <vt:lpwstr>bf840cdc-eade-4767-9d75-cf6718ba976e</vt:lpwstr>
  </property>
  <property fmtid="{D5CDD505-2E9C-101B-9397-08002B2CF9AE}" pid="10" name="MSIP_Label_aeb9399c-b69b-425c-a0d6-2bb167a54764_ContentBits">
    <vt:lpwstr>1</vt:lpwstr>
  </property>
  <property fmtid="{D5CDD505-2E9C-101B-9397-08002B2CF9AE}" pid="11" name="ContentTypeId">
    <vt:lpwstr>0x010100017AD5A5B29888419F466631E7B2382A</vt:lpwstr>
  </property>
</Properties>
</file>