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9" r:id="rId6"/>
    <p:sldId id="257" r:id="rId7"/>
    <p:sldId id="283" r:id="rId8"/>
    <p:sldId id="281" r:id="rId9"/>
    <p:sldId id="282" r:id="rId10"/>
    <p:sldId id="278" r:id="rId11"/>
    <p:sldId id="260" r:id="rId12"/>
    <p:sldId id="264" r:id="rId13"/>
    <p:sldId id="265" r:id="rId14"/>
    <p:sldId id="266" r:id="rId15"/>
    <p:sldId id="268" r:id="rId16"/>
    <p:sldId id="284" r:id="rId17"/>
    <p:sldId id="285" r:id="rId18"/>
    <p:sldId id="286" r:id="rId19"/>
    <p:sldId id="287" r:id="rId20"/>
    <p:sldId id="288" r:id="rId21"/>
    <p:sldId id="280" r:id="rId22"/>
    <p:sldId id="290" r:id="rId23"/>
    <p:sldId id="261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Signy" initials="HS" lastIdx="9" clrIdx="0">
    <p:extLst/>
  </p:cmAuthor>
  <p:cmAuthor id="2" name="Robert Kirkham" initials="RK" lastIdx="2" clrIdx="1">
    <p:extLst/>
  </p:cmAuthor>
  <p:cmAuthor id="3" name="Chloe Bruce" initials="CB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AF3B0-CA2B-4756-9E4B-D4F94BC4CA26}" v="9" dt="2020-03-16T08:47:59.890"/>
    <p1510:client id="{116AD888-455A-4228-9648-C38753C8BB5C}" v="16" dt="2020-03-16T09:14:37.125"/>
    <p1510:client id="{12F05875-4F30-4B51-8204-79020E5A0F3A}" v="5" dt="2020-03-13T16:56:05.156"/>
    <p1510:client id="{13E30194-2429-41AA-951A-72625E26E98A}" v="283" dt="2020-03-13T16:16:11.247"/>
    <p1510:client id="{17E339A5-423B-4684-A322-F9001441B07D}" v="143" dt="2020-03-13T15:36:31.638"/>
    <p1510:client id="{1CEEED17-0357-40BE-B5CC-4BDF8F8C1A62}" v="305" dt="2020-03-16T11:18:44.541"/>
    <p1510:client id="{1F198CB1-8144-4C98-B077-EF90C0781313}" v="139" dt="2020-03-13T14:20:50.146"/>
    <p1510:client id="{25E22A54-31BE-4079-9E83-A61F5A0BD6FD}" v="112" dt="2020-03-13T14:55:40.757"/>
    <p1510:client id="{2CC70D8E-035D-4341-B31D-F85F9A1AAEF3}" v="12" dt="2020-03-13T13:59:28.650"/>
    <p1510:client id="{32A46C56-8CBC-4F20-8363-26D4BC4AB74D}" v="352" dt="2020-03-18T09:14:49.258"/>
    <p1510:client id="{32DBD9CC-B4FB-46D4-9AB9-C2950FC74A9D}" v="565" dt="2020-03-13T15:44:21.590"/>
    <p1510:client id="{34E5C4AC-CF29-4411-A86F-B39C594E2715}" v="32" dt="2020-03-18T08:57:13.918"/>
    <p1510:client id="{3698F30A-1F5D-4FCB-B457-0166B689A161}" v="17" dt="2020-03-13T15:03:58.176"/>
    <p1510:client id="{3AC11C4A-EF35-4C8A-9052-4296CA4C12BB}" v="294" dt="2020-03-18T09:41:00.577"/>
    <p1510:client id="{3B9BAE8A-93D9-48DB-9BD5-893B007FE0B2}" v="48" dt="2020-03-16T12:08:05.687"/>
    <p1510:client id="{45EE022B-9270-49E8-A43C-167EFA118E5A}" v="4" dt="2020-03-16T09:10:31.134"/>
    <p1510:client id="{4C362AB0-966A-4ACC-92A7-C1CE4E608522}" v="24" dt="2020-03-13T16:33:37.803"/>
    <p1510:client id="{58550C69-1317-4889-8872-3D76A78490F8}" v="321" dt="2020-03-13T18:52:02.199"/>
    <p1510:client id="{5A66053C-F051-4EF5-AA96-F355A37978EB}" v="40" dt="2020-03-13T16:30:34.360"/>
    <p1510:client id="{5BB697F1-3F60-4850-BD7A-30872D295BA1}" v="21" dt="2020-03-16T11:09:52.830"/>
    <p1510:client id="{60803EB5-5E97-478A-A525-BFAAE93DF28A}" v="19" dt="2020-03-18T09:02:39.069"/>
    <p1510:client id="{721547ED-BAE8-4675-A6D0-1ED5D5A49F0C}" v="7" dt="2020-03-16T08:53:25.883"/>
    <p1510:client id="{87EBF61F-E899-4B74-A98F-61ED514D9307}" v="3" dt="2020-03-16T09:23:56.196"/>
    <p1510:client id="{9242A5A0-A1F4-42A7-8FFF-E2A3F24CDAE7}" v="18" dt="2020-03-16T09:05:54.241"/>
    <p1510:client id="{95038929-822D-4866-B918-886AA868BC7D}" v="594" dt="2020-03-13T15:33:31.318"/>
    <p1510:client id="{98623B51-9FED-4E41-B053-49050FD913FF}" v="20" dt="2020-03-16T09:09:37.687"/>
    <p1510:client id="{A4CE030F-CD14-4E67-846D-F3136E3BE70E}" v="19" dt="2020-03-13T16:21:49.006"/>
    <p1510:client id="{A66600F3-565F-4C69-8C72-886F36ED7B5F}" v="2564" dt="2020-03-13T15:59:35.275"/>
    <p1510:client id="{BD478718-2EC7-434B-B73C-EE05C9390997}" v="47" dt="2020-03-13T16:22:26.128"/>
    <p1510:client id="{CB96D9C3-AC78-482A-97CC-DD613A983D28}" v="195" dt="2020-03-13T18:15:38.597"/>
    <p1510:client id="{D4696D11-7D9F-40CB-AA5B-0FC4E4586FBE}" v="33" dt="2020-03-18T09:37:39.661"/>
    <p1510:client id="{D5C72D5D-3FF7-4046-AE34-60341334FC13}" v="276" dt="2020-03-13T14:43:51.099"/>
    <p1510:client id="{E1E83039-46BD-4CB3-9335-EDE9CC5AB76C}" v="109" dt="2020-03-13T13:52:06.867"/>
    <p1510:client id="{E4317AE7-4004-4A05-AE88-5EDDB8FC3061}" v="3" dt="2020-03-18T09:29:45.925"/>
    <p1510:client id="{F069B968-FE35-4C8A-9736-FCE11B214CDA}" v="112" dt="2020-03-16T08:18:25.157"/>
    <p1510:client id="{F2A038F1-BFFF-4370-BCE1-1400D4214DA9}" v="311" dt="2020-03-13T16:50:15.228"/>
    <p1510:client id="{F53D0524-63E9-4BA0-9349-2AF9B7C529FA}" v="26" dt="2020-03-17T10:18:54.727"/>
    <p1510:client id="{F5D7FF62-3182-486D-B1D5-9B4050EAE1F3}" v="2" dt="2020-03-13T13:48:20.871"/>
    <p1510:client id="{F816BDF2-612F-4531-B09A-3DA1DDF42281}" v="55" dt="2020-03-16T08:43:57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49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6/11/relationships/changesInfo" Target="changesInfos/changesInfo1.xml"/><Relationship Id="rId32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Bruce" userId="S::chloebruce@redcross.org.uk::cd14b7cc-a47c-4568-a7e1-17940fbf5a9f" providerId="AD" clId="Web-{F53D0524-63E9-4BA0-9349-2AF9B7C529FA}"/>
    <pc:docChg chg="modSld">
      <pc:chgData name="Chloe Bruce" userId="S::chloebruce@redcross.org.uk::cd14b7cc-a47c-4568-a7e1-17940fbf5a9f" providerId="AD" clId="Web-{F53D0524-63E9-4BA0-9349-2AF9B7C529FA}" dt="2020-03-17T10:18:54.727" v="25" actId="20577"/>
      <pc:docMkLst>
        <pc:docMk/>
      </pc:docMkLst>
      <pc:sldChg chg="modSp">
        <pc:chgData name="Chloe Bruce" userId="S::chloebruce@redcross.org.uk::cd14b7cc-a47c-4568-a7e1-17940fbf5a9f" providerId="AD" clId="Web-{F53D0524-63E9-4BA0-9349-2AF9B7C529FA}" dt="2020-03-17T10:18:54.727" v="24" actId="20577"/>
        <pc:sldMkLst>
          <pc:docMk/>
          <pc:sldMk cId="93225713" sldId="280"/>
        </pc:sldMkLst>
        <pc:spChg chg="mod">
          <ac:chgData name="Chloe Bruce" userId="S::chloebruce@redcross.org.uk::cd14b7cc-a47c-4568-a7e1-17940fbf5a9f" providerId="AD" clId="Web-{F53D0524-63E9-4BA0-9349-2AF9B7C529FA}" dt="2020-03-17T10:18:54.727" v="24" actId="20577"/>
          <ac:spMkLst>
            <pc:docMk/>
            <pc:sldMk cId="93225713" sldId="280"/>
            <ac:spMk id="3" creationId="{00000000-0000-0000-0000-000000000000}"/>
          </ac:spMkLst>
        </pc:spChg>
      </pc:sldChg>
    </pc:docChg>
  </pc:docChgLst>
  <pc:docChgLst>
    <pc:chgData name="Robert Kirkham" userId="S::robertkirkham@redcross.org.uk::53df251a-081c-413d-9a85-e4c897a9954d" providerId="AD" clId="Web-{E4317AE7-4004-4A05-AE88-5EDDB8FC3061}"/>
    <pc:docChg chg="modSld">
      <pc:chgData name="Robert Kirkham" userId="S::robertkirkham@redcross.org.uk::53df251a-081c-413d-9a85-e4c897a9954d" providerId="AD" clId="Web-{E4317AE7-4004-4A05-AE88-5EDDB8FC3061}" dt="2020-03-18T09:29:45.644" v="2"/>
      <pc:docMkLst>
        <pc:docMk/>
      </pc:docMkLst>
      <pc:sldChg chg="modSp">
        <pc:chgData name="Robert Kirkham" userId="S::robertkirkham@redcross.org.uk::53df251a-081c-413d-9a85-e4c897a9954d" providerId="AD" clId="Web-{E4317AE7-4004-4A05-AE88-5EDDB8FC3061}" dt="2020-03-18T09:29:45.644" v="2"/>
        <pc:sldMkLst>
          <pc:docMk/>
          <pc:sldMk cId="1875809679" sldId="283"/>
        </pc:sldMkLst>
        <pc:cxnChg chg="mod ord">
          <ac:chgData name="Robert Kirkham" userId="S::robertkirkham@redcross.org.uk::53df251a-081c-413d-9a85-e4c897a9954d" providerId="AD" clId="Web-{E4317AE7-4004-4A05-AE88-5EDDB8FC3061}" dt="2020-03-18T09:29:45.644" v="2"/>
          <ac:cxnSpMkLst>
            <pc:docMk/>
            <pc:sldMk cId="1875809679" sldId="283"/>
            <ac:cxnSpMk id="21" creationId="{E84430C2-712D-407C-B2AD-55DF87C80E74}"/>
          </ac:cxnSpMkLst>
        </pc:cxnChg>
      </pc:sldChg>
    </pc:docChg>
  </pc:docChgLst>
  <pc:docChgLst>
    <pc:chgData name="Robert Kirkham" userId="S::robertkirkham@redcross.org.uk::53df251a-081c-413d-9a85-e4c897a9954d" providerId="AD" clId="Web-{D4696D11-7D9F-40CB-AA5B-0FC4E4586FBE}"/>
    <pc:docChg chg="modSld">
      <pc:chgData name="Robert Kirkham" userId="S::robertkirkham@redcross.org.uk::53df251a-081c-413d-9a85-e4c897a9954d" providerId="AD" clId="Web-{D4696D11-7D9F-40CB-AA5B-0FC4E4586FBE}" dt="2020-03-18T09:37:34.146" v="24" actId="20577"/>
      <pc:docMkLst>
        <pc:docMk/>
      </pc:docMkLst>
      <pc:sldChg chg="modSp">
        <pc:chgData name="Robert Kirkham" userId="S::robertkirkham@redcross.org.uk::53df251a-081c-413d-9a85-e4c897a9954d" providerId="AD" clId="Web-{D4696D11-7D9F-40CB-AA5B-0FC4E4586FBE}" dt="2020-03-18T09:37:04.005" v="16" actId="20577"/>
        <pc:sldMkLst>
          <pc:docMk/>
          <pc:sldMk cId="1698881697" sldId="264"/>
        </pc:sldMkLst>
        <pc:spChg chg="mod">
          <ac:chgData name="Robert Kirkham" userId="S::robertkirkham@redcross.org.uk::53df251a-081c-413d-9a85-e4c897a9954d" providerId="AD" clId="Web-{D4696D11-7D9F-40CB-AA5B-0FC4E4586FBE}" dt="2020-03-18T09:37:02.224" v="15" actId="20577"/>
          <ac:spMkLst>
            <pc:docMk/>
            <pc:sldMk cId="1698881697" sldId="264"/>
            <ac:spMk id="12" creationId="{377F5EF9-285F-4938-A37E-31E799083848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7:04.005" v="16" actId="20577"/>
          <ac:spMkLst>
            <pc:docMk/>
            <pc:sldMk cId="1698881697" sldId="264"/>
            <ac:spMk id="13" creationId="{E35CFEF7-4180-408C-ACC2-5D25D19C53AA}"/>
          </ac:spMkLst>
        </pc:spChg>
      </pc:sldChg>
      <pc:sldChg chg="modSp">
        <pc:chgData name="Robert Kirkham" userId="S::robertkirkham@redcross.org.uk::53df251a-081c-413d-9a85-e4c897a9954d" providerId="AD" clId="Web-{D4696D11-7D9F-40CB-AA5B-0FC4E4586FBE}" dt="2020-03-18T09:37:13.240" v="19" actId="20577"/>
        <pc:sldMkLst>
          <pc:docMk/>
          <pc:sldMk cId="3997998699" sldId="266"/>
        </pc:sldMkLst>
        <pc:spChg chg="mod">
          <ac:chgData name="Robert Kirkham" userId="S::robertkirkham@redcross.org.uk::53df251a-081c-413d-9a85-e4c897a9954d" providerId="AD" clId="Web-{D4696D11-7D9F-40CB-AA5B-0FC4E4586FBE}" dt="2020-03-18T09:37:08.255" v="17" actId="20577"/>
          <ac:spMkLst>
            <pc:docMk/>
            <pc:sldMk cId="3997998699" sldId="266"/>
            <ac:spMk id="11" creationId="{6EA1ED59-1922-4FCD-9E04-54EA8064C035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7:13.240" v="19" actId="20577"/>
          <ac:spMkLst>
            <pc:docMk/>
            <pc:sldMk cId="3997998699" sldId="266"/>
            <ac:spMk id="12" creationId="{749EEB20-B51C-4F88-8327-10E08CCAC51B}"/>
          </ac:spMkLst>
        </pc:spChg>
      </pc:sldChg>
      <pc:sldChg chg="modSp">
        <pc:chgData name="Robert Kirkham" userId="S::robertkirkham@redcross.org.uk::53df251a-081c-413d-9a85-e4c897a9954d" providerId="AD" clId="Web-{D4696D11-7D9F-40CB-AA5B-0FC4E4586FBE}" dt="2020-03-18T09:35:16.256" v="14" actId="14100"/>
        <pc:sldMkLst>
          <pc:docMk/>
          <pc:sldMk cId="1875809679" sldId="283"/>
        </pc:sldMkLst>
        <pc:spChg chg="mod">
          <ac:chgData name="Robert Kirkham" userId="S::robertkirkham@redcross.org.uk::53df251a-081c-413d-9a85-e4c897a9954d" providerId="AD" clId="Web-{D4696D11-7D9F-40CB-AA5B-0FC4E4586FBE}" dt="2020-03-18T09:34:03.084" v="4" actId="14100"/>
          <ac:spMkLst>
            <pc:docMk/>
            <pc:sldMk cId="1875809679" sldId="283"/>
            <ac:spMk id="4" creationId="{20E512B9-7349-4896-A9F3-1B7DA96305FC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3:39.834" v="2"/>
          <ac:spMkLst>
            <pc:docMk/>
            <pc:sldMk cId="1875809679" sldId="283"/>
            <ac:spMk id="6" creationId="{4DEAC60A-87A6-45E7-A0EB-94A7DB6700C5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4:16.428" v="6"/>
          <ac:spMkLst>
            <pc:docMk/>
            <pc:sldMk cId="1875809679" sldId="283"/>
            <ac:spMk id="13" creationId="{486A439A-E284-4898-BCF3-3BDAA09532FA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4:47.787" v="10"/>
          <ac:spMkLst>
            <pc:docMk/>
            <pc:sldMk cId="1875809679" sldId="283"/>
            <ac:spMk id="15" creationId="{56686602-0434-4C4B-A036-99E38D70A565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4:36.334" v="8"/>
          <ac:spMkLst>
            <pc:docMk/>
            <pc:sldMk cId="1875809679" sldId="283"/>
            <ac:spMk id="17" creationId="{36EEC47B-A310-488E-9EC0-2DFF0E59421A}"/>
          </ac:spMkLst>
        </pc:spChg>
        <pc:cxnChg chg="mod">
          <ac:chgData name="Robert Kirkham" userId="S::robertkirkham@redcross.org.uk::53df251a-081c-413d-9a85-e4c897a9954d" providerId="AD" clId="Web-{D4696D11-7D9F-40CB-AA5B-0FC4E4586FBE}" dt="2020-03-18T09:34:05.787" v="5" actId="14100"/>
          <ac:cxnSpMkLst>
            <pc:docMk/>
            <pc:sldMk cId="1875809679" sldId="283"/>
            <ac:cxnSpMk id="20" creationId="{C1B9396B-6A86-4062-8502-12F483EBFE70}"/>
          </ac:cxnSpMkLst>
        </pc:cxnChg>
        <pc:cxnChg chg="mod">
          <ac:chgData name="Robert Kirkham" userId="S::robertkirkham@redcross.org.uk::53df251a-081c-413d-9a85-e4c897a9954d" providerId="AD" clId="Web-{D4696D11-7D9F-40CB-AA5B-0FC4E4586FBE}" dt="2020-03-18T09:34:22.599" v="7" actId="14100"/>
          <ac:cxnSpMkLst>
            <pc:docMk/>
            <pc:sldMk cId="1875809679" sldId="283"/>
            <ac:cxnSpMk id="21" creationId="{E84430C2-712D-407C-B2AD-55DF87C80E74}"/>
          </ac:cxnSpMkLst>
        </pc:cxnChg>
        <pc:cxnChg chg="mod">
          <ac:chgData name="Robert Kirkham" userId="S::robertkirkham@redcross.org.uk::53df251a-081c-413d-9a85-e4c897a9954d" providerId="AD" clId="Web-{D4696D11-7D9F-40CB-AA5B-0FC4E4586FBE}" dt="2020-03-18T09:35:16.256" v="14" actId="14100"/>
          <ac:cxnSpMkLst>
            <pc:docMk/>
            <pc:sldMk cId="1875809679" sldId="283"/>
            <ac:cxnSpMk id="23" creationId="{BCBFD979-9703-48B5-8B00-8855616EA98D}"/>
          </ac:cxnSpMkLst>
        </pc:cxnChg>
        <pc:cxnChg chg="mod">
          <ac:chgData name="Robert Kirkham" userId="S::robertkirkham@redcross.org.uk::53df251a-081c-413d-9a85-e4c897a9954d" providerId="AD" clId="Web-{D4696D11-7D9F-40CB-AA5B-0FC4E4586FBE}" dt="2020-03-18T09:34:59.287" v="12" actId="14100"/>
          <ac:cxnSpMkLst>
            <pc:docMk/>
            <pc:sldMk cId="1875809679" sldId="283"/>
            <ac:cxnSpMk id="24" creationId="{EB362BAB-1B64-4B0D-9552-86AC5F9B919B}"/>
          </ac:cxnSpMkLst>
        </pc:cxnChg>
        <pc:cxnChg chg="mod">
          <ac:chgData name="Robert Kirkham" userId="S::robertkirkham@redcross.org.uk::53df251a-081c-413d-9a85-e4c897a9954d" providerId="AD" clId="Web-{D4696D11-7D9F-40CB-AA5B-0FC4E4586FBE}" dt="2020-03-18T09:34:39.474" v="9" actId="14100"/>
          <ac:cxnSpMkLst>
            <pc:docMk/>
            <pc:sldMk cId="1875809679" sldId="283"/>
            <ac:cxnSpMk id="25" creationId="{C39425E7-32F7-42B9-A836-526CFCD537C4}"/>
          </ac:cxnSpMkLst>
        </pc:cxnChg>
        <pc:cxnChg chg="mod">
          <ac:chgData name="Robert Kirkham" userId="S::robertkirkham@redcross.org.uk::53df251a-081c-413d-9a85-e4c897a9954d" providerId="AD" clId="Web-{D4696D11-7D9F-40CB-AA5B-0FC4E4586FBE}" dt="2020-03-18T09:35:07.537" v="13" actId="14100"/>
          <ac:cxnSpMkLst>
            <pc:docMk/>
            <pc:sldMk cId="1875809679" sldId="283"/>
            <ac:cxnSpMk id="26" creationId="{D812D9CC-16DA-4752-88DD-205B58BADA23}"/>
          </ac:cxnSpMkLst>
        </pc:cxnChg>
      </pc:sldChg>
      <pc:sldChg chg="modSp">
        <pc:chgData name="Robert Kirkham" userId="S::robertkirkham@redcross.org.uk::53df251a-081c-413d-9a85-e4c897a9954d" providerId="AD" clId="Web-{D4696D11-7D9F-40CB-AA5B-0FC4E4586FBE}" dt="2020-03-18T09:37:22.444" v="22" actId="20577"/>
        <pc:sldMkLst>
          <pc:docMk/>
          <pc:sldMk cId="349984347" sldId="284"/>
        </pc:sldMkLst>
        <pc:spChg chg="mod">
          <ac:chgData name="Robert Kirkham" userId="S::robertkirkham@redcross.org.uk::53df251a-081c-413d-9a85-e4c897a9954d" providerId="AD" clId="Web-{D4696D11-7D9F-40CB-AA5B-0FC4E4586FBE}" dt="2020-03-18T09:37:22.444" v="22" actId="20577"/>
          <ac:spMkLst>
            <pc:docMk/>
            <pc:sldMk cId="349984347" sldId="284"/>
            <ac:spMk id="3" creationId="{93A98170-FA76-4F9C-984C-50E5EBBCB25D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7:22.349" v="21" actId="20577"/>
          <ac:spMkLst>
            <pc:docMk/>
            <pc:sldMk cId="349984347" sldId="284"/>
            <ac:spMk id="7" creationId="{F1F7CDD0-D4E6-4D3A-9FF6-990002CDF7B7}"/>
          </ac:spMkLst>
        </pc:spChg>
      </pc:sldChg>
      <pc:sldChg chg="modSp">
        <pc:chgData name="Robert Kirkham" userId="S::robertkirkham@redcross.org.uk::53df251a-081c-413d-9a85-e4c897a9954d" providerId="AD" clId="Web-{D4696D11-7D9F-40CB-AA5B-0FC4E4586FBE}" dt="2020-03-18T09:37:34.146" v="24" actId="20577"/>
        <pc:sldMkLst>
          <pc:docMk/>
          <pc:sldMk cId="1795488835" sldId="288"/>
        </pc:sldMkLst>
        <pc:spChg chg="mod">
          <ac:chgData name="Robert Kirkham" userId="S::robertkirkham@redcross.org.uk::53df251a-081c-413d-9a85-e4c897a9954d" providerId="AD" clId="Web-{D4696D11-7D9F-40CB-AA5B-0FC4E4586FBE}" dt="2020-03-18T09:37:30.849" v="23" actId="20577"/>
          <ac:spMkLst>
            <pc:docMk/>
            <pc:sldMk cId="1795488835" sldId="288"/>
            <ac:spMk id="3" creationId="{301F0459-7B58-498B-AA8A-EB065D92FDB9}"/>
          </ac:spMkLst>
        </pc:spChg>
        <pc:spChg chg="mod">
          <ac:chgData name="Robert Kirkham" userId="S::robertkirkham@redcross.org.uk::53df251a-081c-413d-9a85-e4c897a9954d" providerId="AD" clId="Web-{D4696D11-7D9F-40CB-AA5B-0FC4E4586FBE}" dt="2020-03-18T09:37:34.146" v="24" actId="20577"/>
          <ac:spMkLst>
            <pc:docMk/>
            <pc:sldMk cId="1795488835" sldId="288"/>
            <ac:spMk id="7" creationId="{0B05A18E-3431-4620-AAC5-61804C202CBB}"/>
          </ac:spMkLst>
        </pc:spChg>
      </pc:sldChg>
    </pc:docChg>
  </pc:docChgLst>
  <pc:docChgLst>
    <pc:chgData name="Chloe Bruce" userId="S::chloebruce@redcross.org.uk::cd14b7cc-a47c-4568-a7e1-17940fbf5a9f" providerId="AD" clId="Web-{3AC11C4A-EF35-4C8A-9052-4296CA4C12BB}"/>
    <pc:docChg chg="modSld">
      <pc:chgData name="Chloe Bruce" userId="S::chloebruce@redcross.org.uk::cd14b7cc-a47c-4568-a7e1-17940fbf5a9f" providerId="AD" clId="Web-{3AC11C4A-EF35-4C8A-9052-4296CA4C12BB}" dt="2020-03-18T09:41:00.577" v="287" actId="14100"/>
      <pc:docMkLst>
        <pc:docMk/>
      </pc:docMkLst>
      <pc:sldChg chg="modSp">
        <pc:chgData name="Chloe Bruce" userId="S::chloebruce@redcross.org.uk::cd14b7cc-a47c-4568-a7e1-17940fbf5a9f" providerId="AD" clId="Web-{3AC11C4A-EF35-4C8A-9052-4296CA4C12BB}" dt="2020-03-18T09:40:03.386" v="266" actId="14100"/>
        <pc:sldMkLst>
          <pc:docMk/>
          <pc:sldMk cId="2356245445" sldId="257"/>
        </pc:sldMkLst>
        <pc:spChg chg="mod">
          <ac:chgData name="Chloe Bruce" userId="S::chloebruce@redcross.org.uk::cd14b7cc-a47c-4568-a7e1-17940fbf5a9f" providerId="AD" clId="Web-{3AC11C4A-EF35-4C8A-9052-4296CA4C12BB}" dt="2020-03-18T09:40:03.386" v="266" actId="14100"/>
          <ac:spMkLst>
            <pc:docMk/>
            <pc:sldMk cId="2356245445" sldId="257"/>
            <ac:spMk id="2" creationId="{EEF1F84B-5E4E-47A2-992F-D9906A994674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8:39.036" v="252" actId="14100"/>
          <ac:spMkLst>
            <pc:docMk/>
            <pc:sldMk cId="2356245445" sldId="257"/>
            <ac:spMk id="5" creationId="{5DDA02A3-4F43-4BAA-924D-67171245B880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8:12.909" v="247" actId="1076"/>
          <ac:spMkLst>
            <pc:docMk/>
            <pc:sldMk cId="2356245445" sldId="257"/>
            <ac:spMk id="7" creationId="{ED49395B-EB4B-493E-8D04-066665F4F829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9:33.384" v="264" actId="1076"/>
          <ac:spMkLst>
            <pc:docMk/>
            <pc:sldMk cId="2356245445" sldId="257"/>
            <ac:spMk id="8" creationId="{168A07C5-4409-4BF5-966B-C30E2E763CD2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9:38.712" v="265" actId="1076"/>
          <ac:spMkLst>
            <pc:docMk/>
            <pc:sldMk cId="2356245445" sldId="257"/>
            <ac:spMk id="9" creationId="{6AAF007C-BBA4-412E-AAF2-EE5D97CE7FA8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9:13.929" v="261" actId="1076"/>
          <ac:spMkLst>
            <pc:docMk/>
            <pc:sldMk cId="2356245445" sldId="257"/>
            <ac:spMk id="10" creationId="{EB806201-3D00-41F3-AE51-2151C7B72535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9:07.398" v="260" actId="1076"/>
          <ac:spMkLst>
            <pc:docMk/>
            <pc:sldMk cId="2356245445" sldId="257"/>
            <ac:spMk id="11" creationId="{4FE6A998-6E85-4CB2-A8C2-21489973B1CE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9:23.289" v="262" actId="1076"/>
          <ac:spMkLst>
            <pc:docMk/>
            <pc:sldMk cId="2356245445" sldId="257"/>
            <ac:spMk id="12" creationId="{60B838E3-CEDC-495C-A29E-88B91FFB571C}"/>
          </ac:spMkLst>
        </pc:spChg>
      </pc:sldChg>
      <pc:sldChg chg="modSp">
        <pc:chgData name="Chloe Bruce" userId="S::chloebruce@redcross.org.uk::cd14b7cc-a47c-4568-a7e1-17940fbf5a9f" providerId="AD" clId="Web-{3AC11C4A-EF35-4C8A-9052-4296CA4C12BB}" dt="2020-03-18T09:31:34.381" v="0" actId="20577"/>
        <pc:sldMkLst>
          <pc:docMk/>
          <pc:sldMk cId="1698881697" sldId="264"/>
        </pc:sldMkLst>
        <pc:spChg chg="mod">
          <ac:chgData name="Chloe Bruce" userId="S::chloebruce@redcross.org.uk::cd14b7cc-a47c-4568-a7e1-17940fbf5a9f" providerId="AD" clId="Web-{3AC11C4A-EF35-4C8A-9052-4296CA4C12BB}" dt="2020-03-18T09:31:34.381" v="0" actId="20577"/>
          <ac:spMkLst>
            <pc:docMk/>
            <pc:sldMk cId="1698881697" sldId="264"/>
            <ac:spMk id="12" creationId="{377F5EF9-285F-4938-A37E-31E799083848}"/>
          </ac:spMkLst>
        </pc:spChg>
      </pc:sldChg>
      <pc:sldChg chg="addSp delSp modSp">
        <pc:chgData name="Chloe Bruce" userId="S::chloebruce@redcross.org.uk::cd14b7cc-a47c-4568-a7e1-17940fbf5a9f" providerId="AD" clId="Web-{3AC11C4A-EF35-4C8A-9052-4296CA4C12BB}" dt="2020-03-18T09:41:00.577" v="287" actId="14100"/>
        <pc:sldMkLst>
          <pc:docMk/>
          <pc:sldMk cId="1875809679" sldId="283"/>
        </pc:sldMkLst>
        <pc:spChg chg="del">
          <ac:chgData name="Chloe Bruce" userId="S::chloebruce@redcross.org.uk::cd14b7cc-a47c-4568-a7e1-17940fbf5a9f" providerId="AD" clId="Web-{3AC11C4A-EF35-4C8A-9052-4296CA4C12BB}" dt="2020-03-18T09:40:24.778" v="268"/>
          <ac:spMkLst>
            <pc:docMk/>
            <pc:sldMk cId="1875809679" sldId="283"/>
            <ac:spMk id="2" creationId="{EEF1F84B-5E4E-47A2-992F-D9906A994674}"/>
          </ac:spMkLst>
        </pc:spChg>
        <pc:spChg chg="del">
          <ac:chgData name="Chloe Bruce" userId="S::chloebruce@redcross.org.uk::cd14b7cc-a47c-4568-a7e1-17940fbf5a9f" providerId="AD" clId="Web-{3AC11C4A-EF35-4C8A-9052-4296CA4C12BB}" dt="2020-03-18T09:40:23.387" v="267"/>
          <ac:spMkLst>
            <pc:docMk/>
            <pc:sldMk cId="1875809679" sldId="283"/>
            <ac:spMk id="5" creationId="{5DDA02A3-4F43-4BAA-924D-67171245B880}"/>
          </ac:spMkLst>
        </pc:spChg>
        <pc:spChg chg="del">
          <ac:chgData name="Chloe Bruce" userId="S::chloebruce@redcross.org.uk::cd14b7cc-a47c-4568-a7e1-17940fbf5a9f" providerId="AD" clId="Web-{3AC11C4A-EF35-4C8A-9052-4296CA4C12BB}" dt="2020-03-18T09:40:26.544" v="269"/>
          <ac:spMkLst>
            <pc:docMk/>
            <pc:sldMk cId="1875809679" sldId="283"/>
            <ac:spMk id="7" creationId="{ED49395B-EB4B-493E-8D04-066665F4F829}"/>
          </ac:spMkLst>
        </pc:spChg>
        <pc:spChg chg="del mod">
          <ac:chgData name="Chloe Bruce" userId="S::chloebruce@redcross.org.uk::cd14b7cc-a47c-4568-a7e1-17940fbf5a9f" providerId="AD" clId="Web-{3AC11C4A-EF35-4C8A-9052-4296CA4C12BB}" dt="2020-03-18T09:40:30.950" v="272"/>
          <ac:spMkLst>
            <pc:docMk/>
            <pc:sldMk cId="1875809679" sldId="283"/>
            <ac:spMk id="8" creationId="{168A07C5-4409-4BF5-966B-C30E2E763CD2}"/>
          </ac:spMkLst>
        </pc:spChg>
        <pc:spChg chg="del">
          <ac:chgData name="Chloe Bruce" userId="S::chloebruce@redcross.org.uk::cd14b7cc-a47c-4568-a7e1-17940fbf5a9f" providerId="AD" clId="Web-{3AC11C4A-EF35-4C8A-9052-4296CA4C12BB}" dt="2020-03-18T09:40:30.075" v="271"/>
          <ac:spMkLst>
            <pc:docMk/>
            <pc:sldMk cId="1875809679" sldId="283"/>
            <ac:spMk id="9" creationId="{6AAF007C-BBA4-412E-AAF2-EE5D97CE7FA8}"/>
          </ac:spMkLst>
        </pc:spChg>
        <pc:spChg chg="del mod">
          <ac:chgData name="Chloe Bruce" userId="S::chloebruce@redcross.org.uk::cd14b7cc-a47c-4568-a7e1-17940fbf5a9f" providerId="AD" clId="Web-{3AC11C4A-EF35-4C8A-9052-4296CA4C12BB}" dt="2020-03-18T09:40:37.435" v="276"/>
          <ac:spMkLst>
            <pc:docMk/>
            <pc:sldMk cId="1875809679" sldId="283"/>
            <ac:spMk id="10" creationId="{EB806201-3D00-41F3-AE51-2151C7B72535}"/>
          </ac:spMkLst>
        </pc:spChg>
        <pc:spChg chg="del">
          <ac:chgData name="Chloe Bruce" userId="S::chloebruce@redcross.org.uk::cd14b7cc-a47c-4568-a7e1-17940fbf5a9f" providerId="AD" clId="Web-{3AC11C4A-EF35-4C8A-9052-4296CA4C12BB}" dt="2020-03-18T09:40:36.310" v="275"/>
          <ac:spMkLst>
            <pc:docMk/>
            <pc:sldMk cId="1875809679" sldId="283"/>
            <ac:spMk id="11" creationId="{4FE6A998-6E85-4CB2-A8C2-21489973B1CE}"/>
          </ac:spMkLst>
        </pc:spChg>
        <pc:spChg chg="del">
          <ac:chgData name="Chloe Bruce" userId="S::chloebruce@redcross.org.uk::cd14b7cc-a47c-4568-a7e1-17940fbf5a9f" providerId="AD" clId="Web-{3AC11C4A-EF35-4C8A-9052-4296CA4C12BB}" dt="2020-03-18T09:40:32.247" v="273"/>
          <ac:spMkLst>
            <pc:docMk/>
            <pc:sldMk cId="1875809679" sldId="283"/>
            <ac:spMk id="12" creationId="{60B838E3-CEDC-495C-A29E-88B91FFB571C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826" v="277"/>
          <ac:spMkLst>
            <pc:docMk/>
            <pc:sldMk cId="1875809679" sldId="283"/>
            <ac:spMk id="19" creationId="{7B396CEA-AA50-4680-B41B-7A25D89BF17D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842" v="278"/>
          <ac:spMkLst>
            <pc:docMk/>
            <pc:sldMk cId="1875809679" sldId="283"/>
            <ac:spMk id="29" creationId="{B7E3C50F-1E8E-4B99-A091-D5B097021F1F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857" v="279"/>
          <ac:spMkLst>
            <pc:docMk/>
            <pc:sldMk cId="1875809679" sldId="283"/>
            <ac:spMk id="31" creationId="{0888A526-315E-4A86-AC39-BF2692004536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873" v="280"/>
          <ac:spMkLst>
            <pc:docMk/>
            <pc:sldMk cId="1875809679" sldId="283"/>
            <ac:spMk id="33" creationId="{30B8D75B-41BF-4AFD-B15A-2B00DC710B86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888" v="281"/>
          <ac:spMkLst>
            <pc:docMk/>
            <pc:sldMk cId="1875809679" sldId="283"/>
            <ac:spMk id="35" creationId="{1D9A3EF0-5A74-45E6-AD63-ECAD3344678F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904" v="282"/>
          <ac:spMkLst>
            <pc:docMk/>
            <pc:sldMk cId="1875809679" sldId="283"/>
            <ac:spMk id="37" creationId="{C430ED6B-5F8C-4FCA-A423-F570E0E0215C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920" v="283"/>
          <ac:spMkLst>
            <pc:docMk/>
            <pc:sldMk cId="1875809679" sldId="283"/>
            <ac:spMk id="39" creationId="{407D969B-1A61-44DA-80DC-D407E2ADF732}"/>
          </ac:spMkLst>
        </pc:spChg>
        <pc:spChg chg="add">
          <ac:chgData name="Chloe Bruce" userId="S::chloebruce@redcross.org.uk::cd14b7cc-a47c-4568-a7e1-17940fbf5a9f" providerId="AD" clId="Web-{3AC11C4A-EF35-4C8A-9052-4296CA4C12BB}" dt="2020-03-18T09:40:38.951" v="284"/>
          <ac:spMkLst>
            <pc:docMk/>
            <pc:sldMk cId="1875809679" sldId="283"/>
            <ac:spMk id="41" creationId="{20B681FE-1D65-44E1-89C8-504ACBEF2A94}"/>
          </ac:spMkLst>
        </pc:spChg>
        <pc:cxnChg chg="mod">
          <ac:chgData name="Chloe Bruce" userId="S::chloebruce@redcross.org.uk::cd14b7cc-a47c-4568-a7e1-17940fbf5a9f" providerId="AD" clId="Web-{3AC11C4A-EF35-4C8A-9052-4296CA4C12BB}" dt="2020-03-18T09:40:48.327" v="285" actId="14100"/>
          <ac:cxnSpMkLst>
            <pc:docMk/>
            <pc:sldMk cId="1875809679" sldId="283"/>
            <ac:cxnSpMk id="3" creationId="{AB110E61-ED43-42AD-80D1-BE770E5AD049}"/>
          </ac:cxnSpMkLst>
        </pc:cxnChg>
        <pc:cxnChg chg="mod">
          <ac:chgData name="Chloe Bruce" userId="S::chloebruce@redcross.org.uk::cd14b7cc-a47c-4568-a7e1-17940fbf5a9f" providerId="AD" clId="Web-{3AC11C4A-EF35-4C8A-9052-4296CA4C12BB}" dt="2020-03-18T09:40:52.499" v="286" actId="14100"/>
          <ac:cxnSpMkLst>
            <pc:docMk/>
            <pc:sldMk cId="1875809679" sldId="283"/>
            <ac:cxnSpMk id="21" creationId="{E84430C2-712D-407C-B2AD-55DF87C80E74}"/>
          </ac:cxnSpMkLst>
        </pc:cxnChg>
        <pc:cxnChg chg="mod">
          <ac:chgData name="Chloe Bruce" userId="S::chloebruce@redcross.org.uk::cd14b7cc-a47c-4568-a7e1-17940fbf5a9f" providerId="AD" clId="Web-{3AC11C4A-EF35-4C8A-9052-4296CA4C12BB}" dt="2020-03-18T09:41:00.577" v="287" actId="14100"/>
          <ac:cxnSpMkLst>
            <pc:docMk/>
            <pc:sldMk cId="1875809679" sldId="283"/>
            <ac:cxnSpMk id="24" creationId="{EB362BAB-1B64-4B0D-9552-86AC5F9B919B}"/>
          </ac:cxnSpMkLst>
        </pc:cxnChg>
      </pc:sldChg>
      <pc:sldChg chg="modSp">
        <pc:chgData name="Chloe Bruce" userId="S::chloebruce@redcross.org.uk::cd14b7cc-a47c-4568-a7e1-17940fbf5a9f" providerId="AD" clId="Web-{3AC11C4A-EF35-4C8A-9052-4296CA4C12BB}" dt="2020-03-18T09:36:45.091" v="231" actId="1076"/>
        <pc:sldMkLst>
          <pc:docMk/>
          <pc:sldMk cId="3131098257" sldId="286"/>
        </pc:sldMkLst>
        <pc:spChg chg="mod">
          <ac:chgData name="Chloe Bruce" userId="S::chloebruce@redcross.org.uk::cd14b7cc-a47c-4568-a7e1-17940fbf5a9f" providerId="AD" clId="Web-{3AC11C4A-EF35-4C8A-9052-4296CA4C12BB}" dt="2020-03-18T09:36:01.009" v="194" actId="20577"/>
          <ac:spMkLst>
            <pc:docMk/>
            <pc:sldMk cId="3131098257" sldId="286"/>
            <ac:spMk id="4" creationId="{E4923A38-BCD4-469E-BF37-28EDFDEE5751}"/>
          </ac:spMkLst>
        </pc:spChg>
        <pc:spChg chg="mod">
          <ac:chgData name="Chloe Bruce" userId="S::chloebruce@redcross.org.uk::cd14b7cc-a47c-4568-a7e1-17940fbf5a9f" providerId="AD" clId="Web-{3AC11C4A-EF35-4C8A-9052-4296CA4C12BB}" dt="2020-03-18T09:36:45.091" v="231" actId="1076"/>
          <ac:spMkLst>
            <pc:docMk/>
            <pc:sldMk cId="3131098257" sldId="286"/>
            <ac:spMk id="7" creationId="{FDFE0A85-0C2D-4FC9-BC20-3C9137152160}"/>
          </ac:spMkLst>
        </pc:spChg>
      </pc:sldChg>
    </pc:docChg>
  </pc:docChgLst>
  <pc:docChgLst>
    <pc:chgData name="Robert Kirkham" userId="S::robertkirkham@redcross.org.uk::53df251a-081c-413d-9a85-e4c897a9954d" providerId="AD" clId="Web-{34E5C4AC-CF29-4411-A86F-B39C594E2715}"/>
    <pc:docChg chg="modSld">
      <pc:chgData name="Robert Kirkham" userId="S::robertkirkham@redcross.org.uk::53df251a-081c-413d-9a85-e4c897a9954d" providerId="AD" clId="Web-{34E5C4AC-CF29-4411-A86F-B39C594E2715}" dt="2020-03-18T08:57:13.918" v="31" actId="20577"/>
      <pc:docMkLst>
        <pc:docMk/>
      </pc:docMkLst>
      <pc:sldChg chg="modSp">
        <pc:chgData name="Robert Kirkham" userId="S::robertkirkham@redcross.org.uk::53df251a-081c-413d-9a85-e4c897a9954d" providerId="AD" clId="Web-{34E5C4AC-CF29-4411-A86F-B39C594E2715}" dt="2020-03-18T08:57:13.918" v="30" actId="20577"/>
        <pc:sldMkLst>
          <pc:docMk/>
          <pc:sldMk cId="886153340" sldId="278"/>
        </pc:sldMkLst>
        <pc:spChg chg="mod">
          <ac:chgData name="Robert Kirkham" userId="S::robertkirkham@redcross.org.uk::53df251a-081c-413d-9a85-e4c897a9954d" providerId="AD" clId="Web-{34E5C4AC-CF29-4411-A86F-B39C594E2715}" dt="2020-03-18T08:57:13.918" v="30" actId="20577"/>
          <ac:spMkLst>
            <pc:docMk/>
            <pc:sldMk cId="886153340" sldId="278"/>
            <ac:spMk id="3" creationId="{00000000-0000-0000-0000-000000000000}"/>
          </ac:spMkLst>
        </pc:spChg>
      </pc:sldChg>
    </pc:docChg>
  </pc:docChgLst>
  <pc:docChgLst>
    <pc:chgData name="Robert Kirkham" userId="S::robertkirkham@redcross.org.uk::53df251a-081c-413d-9a85-e4c897a9954d" providerId="AD" clId="Web-{60803EB5-5E97-478A-A525-BFAAE93DF28A}"/>
    <pc:docChg chg="modSld">
      <pc:chgData name="Robert Kirkham" userId="S::robertkirkham@redcross.org.uk::53df251a-081c-413d-9a85-e4c897a9954d" providerId="AD" clId="Web-{60803EB5-5E97-478A-A525-BFAAE93DF28A}" dt="2020-03-18T09:02:37.741" v="14" actId="20577"/>
      <pc:docMkLst>
        <pc:docMk/>
      </pc:docMkLst>
      <pc:sldChg chg="modSp">
        <pc:chgData name="Robert Kirkham" userId="S::robertkirkham@redcross.org.uk::53df251a-081c-413d-9a85-e4c897a9954d" providerId="AD" clId="Web-{60803EB5-5E97-478A-A525-BFAAE93DF28A}" dt="2020-03-18T09:02:13.194" v="2" actId="20577"/>
        <pc:sldMkLst>
          <pc:docMk/>
          <pc:sldMk cId="109857222" sldId="256"/>
        </pc:sldMkLst>
        <pc:spChg chg="mod">
          <ac:chgData name="Robert Kirkham" userId="S::robertkirkham@redcross.org.uk::53df251a-081c-413d-9a85-e4c897a9954d" providerId="AD" clId="Web-{60803EB5-5E97-478A-A525-BFAAE93DF28A}" dt="2020-03-18T09:02:13.194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Robert Kirkham" userId="S::robertkirkham@redcross.org.uk::53df251a-081c-413d-9a85-e4c897a9954d" providerId="AD" clId="Web-{60803EB5-5E97-478A-A525-BFAAE93DF28A}" dt="2020-03-18T09:02:26.475" v="9" actId="20577"/>
        <pc:sldMkLst>
          <pc:docMk/>
          <pc:sldMk cId="1259823269" sldId="279"/>
        </pc:sldMkLst>
        <pc:spChg chg="mod">
          <ac:chgData name="Robert Kirkham" userId="S::robertkirkham@redcross.org.uk::53df251a-081c-413d-9a85-e4c897a9954d" providerId="AD" clId="Web-{60803EB5-5E97-478A-A525-BFAAE93DF28A}" dt="2020-03-18T09:02:26.475" v="9" actId="20577"/>
          <ac:spMkLst>
            <pc:docMk/>
            <pc:sldMk cId="1259823269" sldId="279"/>
            <ac:spMk id="3" creationId="{00000000-0000-0000-0000-000000000000}"/>
          </ac:spMkLst>
        </pc:spChg>
      </pc:sldChg>
      <pc:sldChg chg="modSp">
        <pc:chgData name="Robert Kirkham" userId="S::robertkirkham@redcross.org.uk::53df251a-081c-413d-9a85-e4c897a9954d" providerId="AD" clId="Web-{60803EB5-5E97-478A-A525-BFAAE93DF28A}" dt="2020-03-18T09:02:36.257" v="12" actId="20577"/>
        <pc:sldMkLst>
          <pc:docMk/>
          <pc:sldMk cId="93225713" sldId="280"/>
        </pc:sldMkLst>
        <pc:spChg chg="mod">
          <ac:chgData name="Robert Kirkham" userId="S::robertkirkham@redcross.org.uk::53df251a-081c-413d-9a85-e4c897a9954d" providerId="AD" clId="Web-{60803EB5-5E97-478A-A525-BFAAE93DF28A}" dt="2020-03-18T09:02:36.257" v="12" actId="20577"/>
          <ac:spMkLst>
            <pc:docMk/>
            <pc:sldMk cId="93225713" sldId="280"/>
            <ac:spMk id="3" creationId="{00000000-0000-0000-0000-000000000000}"/>
          </ac:spMkLst>
        </pc:spChg>
      </pc:sldChg>
      <pc:sldChg chg="modSp">
        <pc:chgData name="Robert Kirkham" userId="S::robertkirkham@redcross.org.uk::53df251a-081c-413d-9a85-e4c897a9954d" providerId="AD" clId="Web-{60803EB5-5E97-478A-A525-BFAAE93DF28A}" dt="2020-03-18T09:02:17.022" v="4" actId="20577"/>
        <pc:sldMkLst>
          <pc:docMk/>
          <pc:sldMk cId="1505997279" sldId="281"/>
        </pc:sldMkLst>
        <pc:spChg chg="mod">
          <ac:chgData name="Robert Kirkham" userId="S::robertkirkham@redcross.org.uk::53df251a-081c-413d-9a85-e4c897a9954d" providerId="AD" clId="Web-{60803EB5-5E97-478A-A525-BFAAE93DF28A}" dt="2020-03-18T09:02:17.022" v="4" actId="20577"/>
          <ac:spMkLst>
            <pc:docMk/>
            <pc:sldMk cId="1505997279" sldId="281"/>
            <ac:spMk id="3" creationId="{00000000-0000-0000-0000-000000000000}"/>
          </ac:spMkLst>
        </pc:spChg>
      </pc:sldChg>
    </pc:docChg>
  </pc:docChgLst>
  <pc:docChgLst>
    <pc:chgData name="Chloe Bruce" userId="S::chloebruce@redcross.org.uk::cd14b7cc-a47c-4568-a7e1-17940fbf5a9f" providerId="AD" clId="Web-{32A46C56-8CBC-4F20-8363-26D4BC4AB74D}"/>
    <pc:docChg chg="delSld modSld sldOrd">
      <pc:chgData name="Chloe Bruce" userId="S::chloebruce@redcross.org.uk::cd14b7cc-a47c-4568-a7e1-17940fbf5a9f" providerId="AD" clId="Web-{32A46C56-8CBC-4F20-8363-26D4BC4AB74D}" dt="2020-03-18T09:14:48.664" v="341" actId="20577"/>
      <pc:docMkLst>
        <pc:docMk/>
      </pc:docMkLst>
      <pc:sldChg chg="ord">
        <pc:chgData name="Chloe Bruce" userId="S::chloebruce@redcross.org.uk::cd14b7cc-a47c-4568-a7e1-17940fbf5a9f" providerId="AD" clId="Web-{32A46C56-8CBC-4F20-8363-26D4BC4AB74D}" dt="2020-03-18T09:11:52.460" v="2"/>
        <pc:sldMkLst>
          <pc:docMk/>
          <pc:sldMk cId="2356245445" sldId="257"/>
        </pc:sldMkLst>
      </pc:sldChg>
      <pc:sldChg chg="modSp">
        <pc:chgData name="Chloe Bruce" userId="S::chloebruce@redcross.org.uk::cd14b7cc-a47c-4568-a7e1-17940fbf5a9f" providerId="AD" clId="Web-{32A46C56-8CBC-4F20-8363-26D4BC4AB74D}" dt="2020-03-18T09:12:23.398" v="68" actId="20577"/>
        <pc:sldMkLst>
          <pc:docMk/>
          <pc:sldMk cId="769533727" sldId="260"/>
        </pc:sldMkLst>
        <pc:spChg chg="mod">
          <ac:chgData name="Chloe Bruce" userId="S::chloebruce@redcross.org.uk::cd14b7cc-a47c-4568-a7e1-17940fbf5a9f" providerId="AD" clId="Web-{32A46C56-8CBC-4F20-8363-26D4BC4AB74D}" dt="2020-03-18T09:12:23.398" v="68" actId="20577"/>
          <ac:spMkLst>
            <pc:docMk/>
            <pc:sldMk cId="769533727" sldId="260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3:25.695" v="213" actId="20577"/>
        <pc:sldMkLst>
          <pc:docMk/>
          <pc:sldMk cId="1698881697" sldId="264"/>
        </pc:sldMkLst>
        <pc:spChg chg="mod">
          <ac:chgData name="Chloe Bruce" userId="S::chloebruce@redcross.org.uk::cd14b7cc-a47c-4568-a7e1-17940fbf5a9f" providerId="AD" clId="Web-{32A46C56-8CBC-4F20-8363-26D4BC4AB74D}" dt="2020-03-18T09:13:25.695" v="213" actId="20577"/>
          <ac:spMkLst>
            <pc:docMk/>
            <pc:sldMk cId="1698881697" sldId="264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3:36.867" v="216" actId="20577"/>
        <pc:sldMkLst>
          <pc:docMk/>
          <pc:sldMk cId="3335756915" sldId="265"/>
        </pc:sldMkLst>
        <pc:spChg chg="mod">
          <ac:chgData name="Chloe Bruce" userId="S::chloebruce@redcross.org.uk::cd14b7cc-a47c-4568-a7e1-17940fbf5a9f" providerId="AD" clId="Web-{32A46C56-8CBC-4F20-8363-26D4BC4AB74D}" dt="2020-03-18T09:13:36.867" v="216" actId="20577"/>
          <ac:spMkLst>
            <pc:docMk/>
            <pc:sldMk cId="3335756915" sldId="265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3:47.008" v="225" actId="20577"/>
        <pc:sldMkLst>
          <pc:docMk/>
          <pc:sldMk cId="3997998699" sldId="266"/>
        </pc:sldMkLst>
        <pc:spChg chg="mod">
          <ac:chgData name="Chloe Bruce" userId="S::chloebruce@redcross.org.uk::cd14b7cc-a47c-4568-a7e1-17940fbf5a9f" providerId="AD" clId="Web-{32A46C56-8CBC-4F20-8363-26D4BC4AB74D}" dt="2020-03-18T09:13:47.008" v="225" actId="20577"/>
          <ac:spMkLst>
            <pc:docMk/>
            <pc:sldMk cId="3997998699" sldId="266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3:58.617" v="248" actId="20577"/>
        <pc:sldMkLst>
          <pc:docMk/>
          <pc:sldMk cId="1954957474" sldId="268"/>
        </pc:sldMkLst>
        <pc:spChg chg="mod">
          <ac:chgData name="Chloe Bruce" userId="S::chloebruce@redcross.org.uk::cd14b7cc-a47c-4568-a7e1-17940fbf5a9f" providerId="AD" clId="Web-{32A46C56-8CBC-4F20-8363-26D4BC4AB74D}" dt="2020-03-18T09:13:58.617" v="248" actId="20577"/>
          <ac:spMkLst>
            <pc:docMk/>
            <pc:sldMk cId="1954957474" sldId="268"/>
            <ac:spMk id="2" creationId="{83AD3561-6546-4791-A5B6-B68294E4B3CA}"/>
          </ac:spMkLst>
        </pc:spChg>
      </pc:sldChg>
      <pc:sldChg chg="ord">
        <pc:chgData name="Chloe Bruce" userId="S::chloebruce@redcross.org.uk::cd14b7cc-a47c-4568-a7e1-17940fbf5a9f" providerId="AD" clId="Web-{32A46C56-8CBC-4F20-8363-26D4BC4AB74D}" dt="2020-03-18T09:11:50.898" v="1"/>
        <pc:sldMkLst>
          <pc:docMk/>
          <pc:sldMk cId="1259823269" sldId="279"/>
        </pc:sldMkLst>
      </pc:sldChg>
      <pc:sldChg chg="ord">
        <pc:chgData name="Chloe Bruce" userId="S::chloebruce@redcross.org.uk::cd14b7cc-a47c-4568-a7e1-17940fbf5a9f" providerId="AD" clId="Web-{32A46C56-8CBC-4F20-8363-26D4BC4AB74D}" dt="2020-03-18T09:11:56.789" v="3"/>
        <pc:sldMkLst>
          <pc:docMk/>
          <pc:sldMk cId="1875809679" sldId="283"/>
        </pc:sldMkLst>
      </pc:sldChg>
      <pc:sldChg chg="modSp">
        <pc:chgData name="Chloe Bruce" userId="S::chloebruce@redcross.org.uk::cd14b7cc-a47c-4568-a7e1-17940fbf5a9f" providerId="AD" clId="Web-{32A46C56-8CBC-4F20-8363-26D4BC4AB74D}" dt="2020-03-18T09:14:08.508" v="271" actId="20577"/>
        <pc:sldMkLst>
          <pc:docMk/>
          <pc:sldMk cId="349984347" sldId="284"/>
        </pc:sldMkLst>
        <pc:spChg chg="mod">
          <ac:chgData name="Chloe Bruce" userId="S::chloebruce@redcross.org.uk::cd14b7cc-a47c-4568-a7e1-17940fbf5a9f" providerId="AD" clId="Web-{32A46C56-8CBC-4F20-8363-26D4BC4AB74D}" dt="2020-03-18T09:14:08.508" v="271" actId="20577"/>
          <ac:spMkLst>
            <pc:docMk/>
            <pc:sldMk cId="349984347" sldId="284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4:16.992" v="282" actId="20577"/>
        <pc:sldMkLst>
          <pc:docMk/>
          <pc:sldMk cId="1086465840" sldId="285"/>
        </pc:sldMkLst>
        <pc:spChg chg="mod">
          <ac:chgData name="Chloe Bruce" userId="S::chloebruce@redcross.org.uk::cd14b7cc-a47c-4568-a7e1-17940fbf5a9f" providerId="AD" clId="Web-{32A46C56-8CBC-4F20-8363-26D4BC4AB74D}" dt="2020-03-18T09:14:16.992" v="282" actId="20577"/>
          <ac:spMkLst>
            <pc:docMk/>
            <pc:sldMk cId="1086465840" sldId="285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4:23.117" v="309" actId="20577"/>
        <pc:sldMkLst>
          <pc:docMk/>
          <pc:sldMk cId="3131098257" sldId="286"/>
        </pc:sldMkLst>
        <pc:spChg chg="mod">
          <ac:chgData name="Chloe Bruce" userId="S::chloebruce@redcross.org.uk::cd14b7cc-a47c-4568-a7e1-17940fbf5a9f" providerId="AD" clId="Web-{32A46C56-8CBC-4F20-8363-26D4BC4AB74D}" dt="2020-03-18T09:14:23.117" v="309" actId="20577"/>
          <ac:spMkLst>
            <pc:docMk/>
            <pc:sldMk cId="3131098257" sldId="286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4:32.555" v="326" actId="20577"/>
        <pc:sldMkLst>
          <pc:docMk/>
          <pc:sldMk cId="2187581189" sldId="287"/>
        </pc:sldMkLst>
        <pc:spChg chg="mod">
          <ac:chgData name="Chloe Bruce" userId="S::chloebruce@redcross.org.uk::cd14b7cc-a47c-4568-a7e1-17940fbf5a9f" providerId="AD" clId="Web-{32A46C56-8CBC-4F20-8363-26D4BC4AB74D}" dt="2020-03-18T09:14:32.555" v="326" actId="20577"/>
          <ac:spMkLst>
            <pc:docMk/>
            <pc:sldMk cId="2187581189" sldId="287"/>
            <ac:spMk id="2" creationId="{83AD3561-6546-4791-A5B6-B68294E4B3CA}"/>
          </ac:spMkLst>
        </pc:spChg>
      </pc:sldChg>
      <pc:sldChg chg="modSp">
        <pc:chgData name="Chloe Bruce" userId="S::chloebruce@redcross.org.uk::cd14b7cc-a47c-4568-a7e1-17940fbf5a9f" providerId="AD" clId="Web-{32A46C56-8CBC-4F20-8363-26D4BC4AB74D}" dt="2020-03-18T09:14:47.446" v="339" actId="20577"/>
        <pc:sldMkLst>
          <pc:docMk/>
          <pc:sldMk cId="1795488835" sldId="288"/>
        </pc:sldMkLst>
        <pc:spChg chg="mod">
          <ac:chgData name="Chloe Bruce" userId="S::chloebruce@redcross.org.uk::cd14b7cc-a47c-4568-a7e1-17940fbf5a9f" providerId="AD" clId="Web-{32A46C56-8CBC-4F20-8363-26D4BC4AB74D}" dt="2020-03-18T09:14:47.446" v="339" actId="20577"/>
          <ac:spMkLst>
            <pc:docMk/>
            <pc:sldMk cId="1795488835" sldId="288"/>
            <ac:spMk id="2" creationId="{83AD3561-6546-4791-A5B6-B68294E4B3CA}"/>
          </ac:spMkLst>
        </pc:spChg>
      </pc:sldChg>
      <pc:sldChg chg="del">
        <pc:chgData name="Chloe Bruce" userId="S::chloebruce@redcross.org.uk::cd14b7cc-a47c-4568-a7e1-17940fbf5a9f" providerId="AD" clId="Web-{32A46C56-8CBC-4F20-8363-26D4BC4AB74D}" dt="2020-03-18T09:11:30.476" v="0"/>
        <pc:sldMkLst>
          <pc:docMk/>
          <pc:sldMk cId="2294860642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25/03/20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Coronavirus: Covid-19 outbreak</a:t>
            </a:r>
          </a:p>
          <a:p>
            <a:pPr algn="l"/>
            <a:r>
              <a:rPr lang="en-GB" sz="1800" b="1">
                <a:solidFill>
                  <a:schemeClr val="bg1"/>
                </a:solidFill>
                <a:ea typeface="+mn-lt"/>
                <a:cs typeface="+mn-lt"/>
              </a:rPr>
              <a:t>Full lesson plan from redcross.org.uk/education</a:t>
            </a:r>
            <a:endParaRPr lang="en-GB" sz="2000">
              <a:solidFill>
                <a:schemeClr val="bg1"/>
              </a:solidFill>
              <a:cs typeface="Calibri" panose="020F0502020204030204"/>
            </a:endParaRP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64A7A3-CC22-47A0-95B1-0E08EF87E1E7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2. Trust or not?</a:t>
            </a:r>
          </a:p>
        </p:txBody>
      </p:sp>
      <p:pic>
        <p:nvPicPr>
          <p:cNvPr id="3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E4261CF-0083-4507-96EE-719AAFA9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325" y="1623403"/>
            <a:ext cx="5144218" cy="48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5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FC2CA6-8207-489F-8EE9-62BB62CFDA36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01223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2.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DDF67C-D55A-4587-BA98-6421F2E0071C}"/>
              </a:ext>
            </a:extLst>
          </p:cNvPr>
          <p:cNvSpPr txBox="1"/>
          <p:nvPr/>
        </p:nvSpPr>
        <p:spPr>
          <a:xfrm>
            <a:off x="669984" y="3991154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>
              <a:latin typeface="Arial"/>
              <a:cs typeface="Calibri"/>
            </a:endParaRPr>
          </a:p>
          <a:p>
            <a:endParaRPr lang="en-GB">
              <a:latin typeface="Arial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EA1ED59-1922-4FCD-9E04-54EA8064C035}"/>
              </a:ext>
            </a:extLst>
          </p:cNvPr>
          <p:cNvSpPr/>
          <p:nvPr/>
        </p:nvSpPr>
        <p:spPr>
          <a:xfrm>
            <a:off x="276045" y="2928668"/>
            <a:ext cx="2832337" cy="26741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Their claim is supported by a link to a trusted source so you can check yourself.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749EEB20-B51C-4F88-8327-10E08CCAC51B}"/>
              </a:ext>
            </a:extLst>
          </p:cNvPr>
          <p:cNvSpPr/>
          <p:nvPr/>
        </p:nvSpPr>
        <p:spPr>
          <a:xfrm>
            <a:off x="9103742" y="1692216"/>
            <a:ext cx="2817959" cy="3220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Washing your hands with soap and water for 20 seconds is the scientifically proven way to kill the most germs.</a:t>
            </a:r>
            <a:endParaRPr lang="en-US" sz="24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en-GB" sz="2400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2C782FB-D945-4F19-834C-7886F44B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48" y="1637780"/>
            <a:ext cx="5158595" cy="48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9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3. Trust or not?</a:t>
            </a:r>
          </a:p>
        </p:txBody>
      </p:sp>
      <p:pic>
        <p:nvPicPr>
          <p:cNvPr id="15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585807F-D585-4125-96D2-9A239F4F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71" y="1644461"/>
            <a:ext cx="5201727" cy="48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5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3. Think again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3A98170-FA76-4F9C-984C-50E5EBBCB25D}"/>
              </a:ext>
            </a:extLst>
          </p:cNvPr>
          <p:cNvSpPr/>
          <p:nvPr/>
        </p:nvSpPr>
        <p:spPr>
          <a:xfrm>
            <a:off x="276045" y="3316857"/>
            <a:ext cx="3047997" cy="23003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Panic buying anything is harmful to others and often unnecessary.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1F7CDD0-D4E6-4D3A-9FF6-990002CDF7B7}"/>
              </a:ext>
            </a:extLst>
          </p:cNvPr>
          <p:cNvSpPr/>
          <p:nvPr/>
        </p:nvSpPr>
        <p:spPr>
          <a:xfrm>
            <a:off x="9017479" y="1692213"/>
            <a:ext cx="3019243" cy="41119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</a:rPr>
              <a:t>Masks are not </a:t>
            </a:r>
            <a:endParaRPr lang="en-GB" sz="2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</a:rPr>
              <a:t>recommended. </a:t>
            </a:r>
            <a:endParaRPr lang="en-GB" sz="2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</a:rPr>
              <a:t>They are only useful for </a:t>
            </a:r>
            <a:endParaRPr lang="en-GB" sz="2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</a:rPr>
              <a:t>medical </a:t>
            </a:r>
            <a:endParaRPr lang="en-GB" sz="240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</a:rPr>
              <a:t>professionals and those who already have the virus to stop spreading it.</a:t>
            </a:r>
            <a:endParaRPr lang="en-GB" sz="24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4D229EB-A8C8-4E6A-8934-CE0D65BB1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571" y="1644461"/>
            <a:ext cx="5201727" cy="48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4. Trust or not?</a:t>
            </a:r>
          </a:p>
        </p:txBody>
      </p:sp>
      <p:pic>
        <p:nvPicPr>
          <p:cNvPr id="6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6C8BCFF-579E-4CE5-A2D9-CAABEAF8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4" y="1644462"/>
            <a:ext cx="5216104" cy="48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4. Think again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4923A38-BCD4-469E-BF37-28EDFDEE5751}"/>
              </a:ext>
            </a:extLst>
          </p:cNvPr>
          <p:cNvSpPr/>
          <p:nvPr/>
        </p:nvSpPr>
        <p:spPr>
          <a:xfrm>
            <a:off x="232913" y="3532518"/>
            <a:ext cx="3062374" cy="2760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Be careful when following unknown links. People selling things will try and convince you that you need them.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DFE0A85-0C2D-4FC9-BC20-3C9137152160}"/>
              </a:ext>
            </a:extLst>
          </p:cNvPr>
          <p:cNvSpPr/>
          <p:nvPr/>
        </p:nvSpPr>
        <p:spPr>
          <a:xfrm>
            <a:off x="8916837" y="1764101"/>
            <a:ext cx="3047997" cy="35512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There are no current </a:t>
            </a:r>
            <a:endParaRPr lang="en-US">
              <a:solidFill>
                <a:schemeClr val="tx1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scientifically tested and safe cures against </a:t>
            </a:r>
            <a:endParaRPr lang="en-US">
              <a:solidFill>
                <a:schemeClr val="tx1"/>
              </a:solidFill>
              <a:latin typeface="Calibri" panose="020F0502020204030204"/>
              <a:cs typeface="Calibri"/>
            </a:endParaRPr>
          </a:p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Covid-19. But scientists are working on it.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60A0169-1579-4724-ACAC-06114BA9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4" y="1644462"/>
            <a:ext cx="5216104" cy="48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9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5. Trust or not?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16D7774-E7C0-42C0-A612-44D6970C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3" y="1604771"/>
            <a:ext cx="5273614" cy="48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68D4EF-26E0-4821-92CD-1AF0F1ACD81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5. Trust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01F0459-7B58-498B-AA8A-EB065D92FDB9}"/>
              </a:ext>
            </a:extLst>
          </p:cNvPr>
          <p:cNvSpPr/>
          <p:nvPr/>
        </p:nvSpPr>
        <p:spPr>
          <a:xfrm>
            <a:off x="247290" y="4093235"/>
            <a:ext cx="2803582" cy="17396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It is backed up by a trusted news source.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B05A18E-3431-4620-AAC5-61804C202CBB}"/>
              </a:ext>
            </a:extLst>
          </p:cNvPr>
          <p:cNvSpPr/>
          <p:nvPr/>
        </p:nvSpPr>
        <p:spPr>
          <a:xfrm>
            <a:off x="9233139" y="2066027"/>
            <a:ext cx="2602299" cy="17396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  <a:cs typeface="Arial"/>
              </a:rPr>
              <a:t>This is what scientists think at the moment.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7327031C-95D4-4C48-9EBF-68B756FB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94" y="1561639"/>
            <a:ext cx="5287992" cy="47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8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Kindness and resilience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F91E9522-30DA-483F-89AE-41D5B18C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476" y="-20565"/>
            <a:ext cx="4871049" cy="68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Definitions activity: what is coronavirus?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people holding a stuffed animal&#10;&#10;Description generated with high confidence">
            <a:extLst>
              <a:ext uri="{FF2B5EF4-FFF2-40B4-BE49-F238E27FC236}">
                <a16:creationId xmlns:a16="http://schemas.microsoft.com/office/drawing/2014/main" xmlns="" id="{13DA23A4-B9CF-4FF1-AC76-CE7F69865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" b="14443"/>
          <a:stretch/>
        </p:blipFill>
        <p:spPr>
          <a:xfrm>
            <a:off x="833906" y="230047"/>
            <a:ext cx="10524207" cy="5923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27FC7D-B9FA-4FB3-B251-4902B48F96AC}"/>
              </a:ext>
            </a:extLst>
          </p:cNvPr>
          <p:cNvSpPr txBox="1"/>
          <p:nvPr/>
        </p:nvSpPr>
        <p:spPr>
          <a:xfrm>
            <a:off x="310551" y="6277155"/>
            <a:ext cx="6323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© Naeem Khan/British Red Cross </a:t>
            </a:r>
          </a:p>
        </p:txBody>
      </p:sp>
    </p:spTree>
    <p:extLst>
      <p:ext uri="{BB962C8B-B14F-4D97-AF65-F5344CB8AC3E}">
        <p14:creationId xmlns:p14="http://schemas.microsoft.com/office/powerpoint/2010/main" val="70649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EF1F84B-5E4E-47A2-992F-D9906A994674}"/>
              </a:ext>
            </a:extLst>
          </p:cNvPr>
          <p:cNvSpPr/>
          <p:nvPr/>
        </p:nvSpPr>
        <p:spPr>
          <a:xfrm>
            <a:off x="889409" y="1073777"/>
            <a:ext cx="2601667" cy="5744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FFFF"/>
                </a:solidFill>
                <a:cs typeface="Calibri"/>
              </a:rPr>
              <a:t>Covid-19</a:t>
            </a:r>
            <a:endParaRPr lang="en-GB" sz="2800" b="1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0E512B9-7349-4896-A9F3-1B7DA96305FC}"/>
              </a:ext>
            </a:extLst>
          </p:cNvPr>
          <p:cNvSpPr/>
          <p:nvPr/>
        </p:nvSpPr>
        <p:spPr>
          <a:xfrm>
            <a:off x="4115859" y="3512324"/>
            <a:ext cx="7735226" cy="7484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False stories that are presented as being true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DDA02A3-4F43-4BAA-924D-67171245B880}"/>
              </a:ext>
            </a:extLst>
          </p:cNvPr>
          <p:cNvSpPr/>
          <p:nvPr/>
        </p:nvSpPr>
        <p:spPr>
          <a:xfrm>
            <a:off x="894271" y="430811"/>
            <a:ext cx="2601667" cy="50257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Coronavirus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DEAC60A-87A6-45E7-A0EB-94A7DB6700C5}"/>
              </a:ext>
            </a:extLst>
          </p:cNvPr>
          <p:cNvSpPr/>
          <p:nvPr/>
        </p:nvSpPr>
        <p:spPr>
          <a:xfrm>
            <a:off x="4115858" y="296394"/>
            <a:ext cx="7735228" cy="63172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cs typeface="Calibri"/>
              </a:rPr>
              <a:t>A large family of viruses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D49395B-EB4B-493E-8D04-066665F4F829}"/>
              </a:ext>
            </a:extLst>
          </p:cNvPr>
          <p:cNvSpPr/>
          <p:nvPr/>
        </p:nvSpPr>
        <p:spPr>
          <a:xfrm>
            <a:off x="908649" y="1761141"/>
            <a:ext cx="2601666" cy="8044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Misinformation</a:t>
            </a:r>
            <a:endParaRPr lang="en-GB" sz="2800" b="1" err="1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68A07C5-4409-4BF5-966B-C30E2E763CD2}"/>
              </a:ext>
            </a:extLst>
          </p:cNvPr>
          <p:cNvSpPr/>
          <p:nvPr/>
        </p:nvSpPr>
        <p:spPr>
          <a:xfrm>
            <a:off x="894271" y="2700319"/>
            <a:ext cx="2606529" cy="49136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Pandemic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AAF007C-BBA4-412E-AAF2-EE5D97CE7FA8}"/>
              </a:ext>
            </a:extLst>
          </p:cNvPr>
          <p:cNvSpPr/>
          <p:nvPr/>
        </p:nvSpPr>
        <p:spPr>
          <a:xfrm>
            <a:off x="892579" y="3345398"/>
            <a:ext cx="2608220" cy="5488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Panic Buying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B806201-3D00-41F3-AE51-2151C7B72535}"/>
              </a:ext>
            </a:extLst>
          </p:cNvPr>
          <p:cNvSpPr/>
          <p:nvPr/>
        </p:nvSpPr>
        <p:spPr>
          <a:xfrm>
            <a:off x="889405" y="4654794"/>
            <a:ext cx="2608221" cy="77151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Social Distancing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FE6A998-6E85-4CB2-A8C2-21489973B1CE}"/>
              </a:ext>
            </a:extLst>
          </p:cNvPr>
          <p:cNvSpPr/>
          <p:nvPr/>
        </p:nvSpPr>
        <p:spPr>
          <a:xfrm>
            <a:off x="889407" y="5554436"/>
            <a:ext cx="2608220" cy="693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Self-isolation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0B838E3-CEDC-495C-A29E-88B91FFB571C}"/>
              </a:ext>
            </a:extLst>
          </p:cNvPr>
          <p:cNvSpPr/>
          <p:nvPr/>
        </p:nvSpPr>
        <p:spPr>
          <a:xfrm>
            <a:off x="906956" y="4028956"/>
            <a:ext cx="2608219" cy="4752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Quarantine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86A439A-E284-4898-BCF3-3BDAA09532FA}"/>
              </a:ext>
            </a:extLst>
          </p:cNvPr>
          <p:cNvSpPr/>
          <p:nvPr/>
        </p:nvSpPr>
        <p:spPr>
          <a:xfrm>
            <a:off x="4115857" y="4338194"/>
            <a:ext cx="7735227" cy="6546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A new strain of coronavirus </a:t>
            </a:r>
            <a:endParaRPr lang="en-GB" sz="24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F5AE71B-A1CE-4393-B1E0-ADA32E14A94B}"/>
              </a:ext>
            </a:extLst>
          </p:cNvPr>
          <p:cNvSpPr/>
          <p:nvPr/>
        </p:nvSpPr>
        <p:spPr>
          <a:xfrm>
            <a:off x="4115859" y="1005533"/>
            <a:ext cx="7735226" cy="65195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Getting unnecessarily large amounts of a product</a:t>
            </a:r>
            <a:r>
              <a:rPr lang="en-GB" sz="2400">
                <a:solidFill>
                  <a:schemeClr val="tx1"/>
                </a:solidFill>
                <a:cs typeface="Calibri"/>
              </a:rPr>
              <a:t>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6686602-0434-4C4B-A036-99E38D70A565}"/>
              </a:ext>
            </a:extLst>
          </p:cNvPr>
          <p:cNvSpPr/>
          <p:nvPr/>
        </p:nvSpPr>
        <p:spPr>
          <a:xfrm>
            <a:off x="4114394" y="5051742"/>
            <a:ext cx="7725714" cy="841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away from gatherings and not standing close to other people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6B73822-AAAF-4DE0-A030-11433E9F0C9D}"/>
              </a:ext>
            </a:extLst>
          </p:cNvPr>
          <p:cNvSpPr/>
          <p:nvPr/>
        </p:nvSpPr>
        <p:spPr>
          <a:xfrm>
            <a:off x="4112934" y="5967578"/>
            <a:ext cx="7735227" cy="7491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A new disease that spreads around the world beyond expectations</a:t>
            </a:r>
            <a:endParaRPr lang="en-US" sz="24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6EEC47B-A310-488E-9EC0-2DFF0E59421A}"/>
              </a:ext>
            </a:extLst>
          </p:cNvPr>
          <p:cNvSpPr/>
          <p:nvPr/>
        </p:nvSpPr>
        <p:spPr>
          <a:xfrm>
            <a:off x="4115857" y="1727362"/>
            <a:ext cx="7735227" cy="73821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indoors, avoiding contact with other people</a:t>
            </a:r>
            <a:endParaRPr lang="en-US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E1C2316-833B-489F-A7A5-F2B3463817D1}"/>
              </a:ext>
            </a:extLst>
          </p:cNvPr>
          <p:cNvSpPr/>
          <p:nvPr/>
        </p:nvSpPr>
        <p:spPr>
          <a:xfrm>
            <a:off x="4115858" y="2559842"/>
            <a:ext cx="7735225" cy="8607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Separating people known or believed to be infected with a disease from the public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24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411230A-8B20-4B3D-B974-E24931E22801}"/>
              </a:ext>
            </a:extLst>
          </p:cNvPr>
          <p:cNvCxnSpPr>
            <a:cxnSpLocks/>
          </p:cNvCxnSpPr>
          <p:nvPr/>
        </p:nvCxnSpPr>
        <p:spPr>
          <a:xfrm>
            <a:off x="3082587" y="5745361"/>
            <a:ext cx="1081686" cy="63260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812D9CC-16DA-4752-88DD-205B58BADA23}"/>
              </a:ext>
            </a:extLst>
          </p:cNvPr>
          <p:cNvCxnSpPr>
            <a:cxnSpLocks/>
          </p:cNvCxnSpPr>
          <p:nvPr/>
        </p:nvCxnSpPr>
        <p:spPr>
          <a:xfrm>
            <a:off x="3069450" y="4895273"/>
            <a:ext cx="1200947" cy="459317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39425E7-32F7-42B9-A836-526CFCD537C4}"/>
              </a:ext>
            </a:extLst>
          </p:cNvPr>
          <p:cNvCxnSpPr>
            <a:cxnSpLocks/>
          </p:cNvCxnSpPr>
          <p:nvPr/>
        </p:nvCxnSpPr>
        <p:spPr>
          <a:xfrm>
            <a:off x="3055072" y="4235738"/>
            <a:ext cx="1125401" cy="24253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B362BAB-1B64-4B0D-9552-86AC5F9B919B}"/>
              </a:ext>
            </a:extLst>
          </p:cNvPr>
          <p:cNvCxnSpPr>
            <a:cxnSpLocks/>
          </p:cNvCxnSpPr>
          <p:nvPr/>
        </p:nvCxnSpPr>
        <p:spPr>
          <a:xfrm flipV="1">
            <a:off x="3141983" y="3679109"/>
            <a:ext cx="1070391" cy="437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CBFD979-9703-48B5-8B00-8855616EA98D}"/>
              </a:ext>
            </a:extLst>
          </p:cNvPr>
          <p:cNvCxnSpPr>
            <a:cxnSpLocks/>
          </p:cNvCxnSpPr>
          <p:nvPr/>
        </p:nvCxnSpPr>
        <p:spPr>
          <a:xfrm flipV="1">
            <a:off x="3041341" y="2956153"/>
            <a:ext cx="1067309" cy="1626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1B9396B-6A86-4062-8502-12F483EBFE70}"/>
              </a:ext>
            </a:extLst>
          </p:cNvPr>
          <p:cNvCxnSpPr>
            <a:cxnSpLocks/>
          </p:cNvCxnSpPr>
          <p:nvPr/>
        </p:nvCxnSpPr>
        <p:spPr>
          <a:xfrm flipV="1">
            <a:off x="3044487" y="2127925"/>
            <a:ext cx="1187195" cy="142787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84430C2-712D-407C-B2AD-55DF87C80E74}"/>
              </a:ext>
            </a:extLst>
          </p:cNvPr>
          <p:cNvCxnSpPr>
            <a:cxnSpLocks/>
          </p:cNvCxnSpPr>
          <p:nvPr/>
        </p:nvCxnSpPr>
        <p:spPr>
          <a:xfrm flipV="1">
            <a:off x="3134256" y="1397096"/>
            <a:ext cx="1081964" cy="8945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AB110E61-ED43-42AD-80D1-BE770E5AD049}"/>
              </a:ext>
            </a:extLst>
          </p:cNvPr>
          <p:cNvCxnSpPr>
            <a:cxnSpLocks/>
          </p:cNvCxnSpPr>
          <p:nvPr/>
        </p:nvCxnSpPr>
        <p:spPr>
          <a:xfrm flipV="1">
            <a:off x="3255116" y="679320"/>
            <a:ext cx="1034061" cy="7709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DEAC60A-87A6-45E7-A0EB-94A7DB6700C5}"/>
              </a:ext>
            </a:extLst>
          </p:cNvPr>
          <p:cNvSpPr/>
          <p:nvPr/>
        </p:nvSpPr>
        <p:spPr>
          <a:xfrm>
            <a:off x="4115858" y="296394"/>
            <a:ext cx="7735228" cy="63172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cs typeface="Calibri"/>
              </a:rPr>
              <a:t>A large family of viruses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F5AE71B-A1CE-4393-B1E0-ADA32E14A94B}"/>
              </a:ext>
            </a:extLst>
          </p:cNvPr>
          <p:cNvSpPr/>
          <p:nvPr/>
        </p:nvSpPr>
        <p:spPr>
          <a:xfrm>
            <a:off x="4115859" y="3435306"/>
            <a:ext cx="7735226" cy="65195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Getting unnecessarily large amounts of a product</a:t>
            </a:r>
            <a:r>
              <a:rPr lang="en-GB" sz="2400">
                <a:solidFill>
                  <a:schemeClr val="tx1"/>
                </a:solidFill>
                <a:cs typeface="Calibri"/>
              </a:rPr>
              <a:t>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6686602-0434-4C4B-A036-99E38D70A565}"/>
              </a:ext>
            </a:extLst>
          </p:cNvPr>
          <p:cNvSpPr/>
          <p:nvPr/>
        </p:nvSpPr>
        <p:spPr>
          <a:xfrm>
            <a:off x="4114394" y="4994233"/>
            <a:ext cx="7725714" cy="84170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away from gatherings and not standing close to other people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6B73822-AAAF-4DE0-A030-11433E9F0C9D}"/>
              </a:ext>
            </a:extLst>
          </p:cNvPr>
          <p:cNvSpPr/>
          <p:nvPr/>
        </p:nvSpPr>
        <p:spPr>
          <a:xfrm>
            <a:off x="4112934" y="2603276"/>
            <a:ext cx="7735227" cy="749101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A new disease that spreads around the world beyond expectations</a:t>
            </a:r>
            <a:endParaRPr lang="en-US" sz="24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6EEC47B-A310-488E-9EC0-2DFF0E59421A}"/>
              </a:ext>
            </a:extLst>
          </p:cNvPr>
          <p:cNvSpPr/>
          <p:nvPr/>
        </p:nvSpPr>
        <p:spPr>
          <a:xfrm>
            <a:off x="4115857" y="4171513"/>
            <a:ext cx="7735227" cy="73821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Staying indoors, avoiding contact with other people</a:t>
            </a:r>
            <a:endParaRPr lang="en-US" sz="24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E1C2316-833B-489F-A7A5-F2B3463817D1}"/>
              </a:ext>
            </a:extLst>
          </p:cNvPr>
          <p:cNvSpPr/>
          <p:nvPr/>
        </p:nvSpPr>
        <p:spPr>
          <a:xfrm>
            <a:off x="4115858" y="5895389"/>
            <a:ext cx="7735225" cy="86073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ea typeface="+mn-lt"/>
                <a:cs typeface="+mn-lt"/>
              </a:rPr>
              <a:t>Separating people known or believed to be infected with a disease from the public</a:t>
            </a:r>
            <a:endParaRPr lang="en-GB" sz="2400"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86A439A-E284-4898-BCF3-3BDAA09532FA}"/>
              </a:ext>
            </a:extLst>
          </p:cNvPr>
          <p:cNvSpPr/>
          <p:nvPr/>
        </p:nvSpPr>
        <p:spPr>
          <a:xfrm>
            <a:off x="4115857" y="1017025"/>
            <a:ext cx="7735227" cy="65464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A new strain of coronavirus </a:t>
            </a:r>
            <a:endParaRPr lang="en-GB" sz="24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0E512B9-7349-4896-A9F3-1B7DA96305FC}"/>
              </a:ext>
            </a:extLst>
          </p:cNvPr>
          <p:cNvSpPr/>
          <p:nvPr/>
        </p:nvSpPr>
        <p:spPr>
          <a:xfrm>
            <a:off x="4115859" y="1772663"/>
            <a:ext cx="7735226" cy="74845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False stories that are presented as being true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B396CEA-AA50-4680-B41B-7A25D89BF17D}"/>
              </a:ext>
            </a:extLst>
          </p:cNvPr>
          <p:cNvSpPr/>
          <p:nvPr/>
        </p:nvSpPr>
        <p:spPr>
          <a:xfrm>
            <a:off x="889409" y="1073777"/>
            <a:ext cx="2601667" cy="57445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FFFFFF"/>
                </a:solidFill>
                <a:cs typeface="Calibri"/>
              </a:rPr>
              <a:t>Covid-19</a:t>
            </a:r>
            <a:endParaRPr lang="en-GB" sz="2800" b="1">
              <a:solidFill>
                <a:srgbClr val="FFFFFF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B7E3C50F-1E8E-4B99-A091-D5B097021F1F}"/>
              </a:ext>
            </a:extLst>
          </p:cNvPr>
          <p:cNvSpPr/>
          <p:nvPr/>
        </p:nvSpPr>
        <p:spPr>
          <a:xfrm>
            <a:off x="894271" y="430811"/>
            <a:ext cx="2601667" cy="50257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Coronavirus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0888A526-315E-4A86-AC39-BF2692004536}"/>
              </a:ext>
            </a:extLst>
          </p:cNvPr>
          <p:cNvSpPr/>
          <p:nvPr/>
        </p:nvSpPr>
        <p:spPr>
          <a:xfrm>
            <a:off x="908649" y="1761141"/>
            <a:ext cx="2601666" cy="80449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Misinformation</a:t>
            </a:r>
            <a:endParaRPr lang="en-GB" sz="2800" b="1" err="1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30B8D75B-41BF-4AFD-B15A-2B00DC710B86}"/>
              </a:ext>
            </a:extLst>
          </p:cNvPr>
          <p:cNvSpPr/>
          <p:nvPr/>
        </p:nvSpPr>
        <p:spPr>
          <a:xfrm>
            <a:off x="894271" y="2700319"/>
            <a:ext cx="2606529" cy="49136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Pandemic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1D9A3EF0-5A74-45E6-AD63-ECAD3344678F}"/>
              </a:ext>
            </a:extLst>
          </p:cNvPr>
          <p:cNvSpPr/>
          <p:nvPr/>
        </p:nvSpPr>
        <p:spPr>
          <a:xfrm>
            <a:off x="892579" y="3345398"/>
            <a:ext cx="2608220" cy="5488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Panic Buying</a:t>
            </a:r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C430ED6B-5F8C-4FCA-A423-F570E0E0215C}"/>
              </a:ext>
            </a:extLst>
          </p:cNvPr>
          <p:cNvSpPr/>
          <p:nvPr/>
        </p:nvSpPr>
        <p:spPr>
          <a:xfrm>
            <a:off x="889405" y="4654794"/>
            <a:ext cx="2608221" cy="77151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Social Distancing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407D969B-1A61-44DA-80DC-D407E2ADF732}"/>
              </a:ext>
            </a:extLst>
          </p:cNvPr>
          <p:cNvSpPr/>
          <p:nvPr/>
        </p:nvSpPr>
        <p:spPr>
          <a:xfrm>
            <a:off x="889407" y="5554436"/>
            <a:ext cx="2608220" cy="69307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Self-isolation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20B681FE-1D65-44E1-89C8-504ACBEF2A94}"/>
              </a:ext>
            </a:extLst>
          </p:cNvPr>
          <p:cNvSpPr/>
          <p:nvPr/>
        </p:nvSpPr>
        <p:spPr>
          <a:xfrm>
            <a:off x="906956" y="4028956"/>
            <a:ext cx="2608219" cy="4752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bg1"/>
                </a:solidFill>
                <a:cs typeface="Calibri"/>
              </a:rPr>
              <a:t>Quarantine</a:t>
            </a:r>
            <a:endParaRPr lang="en-GB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Poster activity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E191FCE-E865-4806-8B83-8DEEDB78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4" y="1638307"/>
            <a:ext cx="6179387" cy="3466367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1518C003-098D-4C21-8B24-00DC7B42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91" y="137500"/>
            <a:ext cx="4712898" cy="66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xmlns="" id="{AD8793EE-EF64-4EBF-ADAF-FFD0AA0B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983187"/>
            <a:ext cx="12203500" cy="586928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1" y="5672378"/>
            <a:ext cx="11099321" cy="1440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  <a:latin typeface="Arial"/>
                <a:cs typeface="Calibri"/>
              </a:rPr>
              <a:t>Quiz activity: how can you spot misinformation?</a:t>
            </a:r>
            <a:r>
              <a:rPr lang="en-GB" sz="3200" b="1">
                <a:solidFill>
                  <a:schemeClr val="bg1"/>
                </a:solidFill>
                <a:latin typeface="Arial"/>
                <a:cs typeface="Calibri"/>
              </a:rPr>
              <a:t> </a:t>
            </a:r>
          </a:p>
          <a:p>
            <a:pPr algn="l"/>
            <a:endParaRPr lang="en-GB" b="1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B9EEB97-A694-47BB-BB72-AC6519663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5" y="286828"/>
            <a:ext cx="21812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5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B1DA72-2EDA-40EC-ADBA-B608B00C1038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" y="-8688"/>
            <a:ext cx="10515600" cy="1181791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  <a:latin typeface="Arial"/>
                <a:cs typeface="Calibri Light"/>
              </a:rPr>
              <a:t> 1. Trust or not?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3FA0DCFD-216E-4919-96B2-33B68211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16" y="1651327"/>
            <a:ext cx="5316746" cy="48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85CF59-A46D-41B5-AD05-5D6D3F0659CE}"/>
              </a:ext>
            </a:extLst>
          </p:cNvPr>
          <p:cNvSpPr/>
          <p:nvPr/>
        </p:nvSpPr>
        <p:spPr>
          <a:xfrm>
            <a:off x="2876" y="-4313"/>
            <a:ext cx="12191998" cy="1193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D3561-6546-4791-A5B6-B68294E4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01223" cy="1181790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chemeClr val="bg1"/>
                </a:solidFill>
                <a:latin typeface="Arial"/>
                <a:cs typeface="Calibri Light"/>
              </a:rPr>
              <a:t> 1. Think again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6591E0-A63C-44B8-9CC8-A51C4B1A2F28}"/>
              </a:ext>
            </a:extLst>
          </p:cNvPr>
          <p:cNvSpPr txBox="1"/>
          <p:nvPr/>
        </p:nvSpPr>
        <p:spPr>
          <a:xfrm>
            <a:off x="9152626" y="2395268"/>
            <a:ext cx="2743200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>
              <a:latin typeface="Arial"/>
              <a:cs typeface="Calibri"/>
            </a:endParaRPr>
          </a:p>
          <a:p>
            <a:endParaRPr lang="en-GB">
              <a:latin typeface="Arial"/>
              <a:cs typeface="Calibri"/>
            </a:endParaRPr>
          </a:p>
          <a:p>
            <a:endParaRPr lang="en-GB">
              <a:latin typeface="Arial"/>
              <a:cs typeface="Calibr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77F5EF9-285F-4938-A37E-31E799083848}"/>
              </a:ext>
            </a:extLst>
          </p:cNvPr>
          <p:cNvSpPr/>
          <p:nvPr/>
        </p:nvSpPr>
        <p:spPr>
          <a:xfrm>
            <a:off x="232914" y="4208253"/>
            <a:ext cx="2961733" cy="15815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0000"/>
                </a:solidFill>
                <a:latin typeface="Arial"/>
              </a:rPr>
              <a:t>There is no source or evidence to back up this claim.</a:t>
            </a:r>
            <a:endParaRPr lang="en-GB" sz="20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E35CFEF7-4180-408C-ACC2-5D25D19C53AA}"/>
              </a:ext>
            </a:extLst>
          </p:cNvPr>
          <p:cNvSpPr/>
          <p:nvPr/>
        </p:nvSpPr>
        <p:spPr>
          <a:xfrm>
            <a:off x="9146874" y="1966127"/>
            <a:ext cx="2731697" cy="22552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/>
              </a:rPr>
              <a:t>Drinking water when you are sick is always a good thing, but it is not a 'cure'.</a:t>
            </a:r>
            <a:r>
              <a:rPr lang="en-GB" sz="2400">
                <a:latin typeface="Arial"/>
              </a:rPr>
              <a:t>.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8C9095E-3796-4FF2-9360-A2AFFC98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16" y="1651327"/>
            <a:ext cx="5316746" cy="48493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6ECE72E-BFE4-42B3-870E-1397E1822174}"/>
              </a:ext>
            </a:extLst>
          </p:cNvPr>
          <p:cNvSpPr/>
          <p:nvPr/>
        </p:nvSpPr>
        <p:spPr>
          <a:xfrm>
            <a:off x="9578196" y="5286554"/>
            <a:ext cx="2386639" cy="12508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000000"/>
                </a:solidFill>
                <a:latin typeface="Arial"/>
                <a:cs typeface="Arial"/>
              </a:rPr>
              <a:t>Eating garlic is also not a cure!</a:t>
            </a:r>
          </a:p>
        </p:txBody>
      </p:sp>
    </p:spTree>
    <p:extLst>
      <p:ext uri="{BB962C8B-B14F-4D97-AF65-F5344CB8AC3E}">
        <p14:creationId xmlns:p14="http://schemas.microsoft.com/office/powerpoint/2010/main" val="169888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22997618A9941B9874978FC0794FD" ma:contentTypeVersion="4" ma:contentTypeDescription="Create a new document." ma:contentTypeScope="" ma:versionID="f04508154e35aacfc66d374324245f25">
  <xsd:schema xmlns:xsd="http://www.w3.org/2001/XMLSchema" xmlns:xs="http://www.w3.org/2001/XMLSchema" xmlns:p="http://schemas.microsoft.com/office/2006/metadata/properties" xmlns:ns2="e8e64cf7-bf37-4d6a-8473-9552992c6714" targetNamespace="http://schemas.microsoft.com/office/2006/metadata/properties" ma:root="true" ma:fieldsID="7fab53c2ff62333cd2b884a18c351cde" ns2:_="">
    <xsd:import namespace="e8e64cf7-bf37-4d6a-8473-9552992c6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64cf7-bf37-4d6a-8473-9552992c6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79B3BC-E387-48EC-B904-DCA4982545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9FE71-9933-4145-A037-D538D7228548}">
  <ds:schemaRefs>
    <ds:schemaRef ds:uri="e8e64cf7-bf37-4d6a-8473-9552992c67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777779-12DF-4C98-B164-5757C25EFD65}">
  <ds:schemaRefs>
    <ds:schemaRef ds:uri="e8e64cf7-bf37-4d6a-8473-9552992c671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202</Words>
  <Application>Microsoft Macintosh PowerPoint</Application>
  <PresentationFormat>Custom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1. Trust or not?</vt:lpstr>
      <vt:lpstr> 1. Think again</vt:lpstr>
      <vt:lpstr> 2. Trust or not?</vt:lpstr>
      <vt:lpstr> 2. Trust</vt:lpstr>
      <vt:lpstr> 3. Trust or not?</vt:lpstr>
      <vt:lpstr> 3. Think again</vt:lpstr>
      <vt:lpstr> 4. Trust or not?</vt:lpstr>
      <vt:lpstr> 4. Think again</vt:lpstr>
      <vt:lpstr> 5. Trust or not?</vt:lpstr>
      <vt:lpstr> 5. Trust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Bruce</dc:creator>
  <cp:lastModifiedBy>Kirkwall Grammar School</cp:lastModifiedBy>
  <cp:revision>1</cp:revision>
  <dcterms:created xsi:type="dcterms:W3CDTF">2020-03-13T13:45:50Z</dcterms:created>
  <dcterms:modified xsi:type="dcterms:W3CDTF">2020-03-25T11:11:32Z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0x010100C2C22997618A9941B9874978FC0794FD</vt:lpwstr>
  </property>
</Properties>
</file>