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1164-4A72-4B41-8C16-FDD9212C9F84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84616-4468-7E41-AFF5-5ECDD145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45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1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9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3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5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3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02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1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2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8D78-52E7-8843-A44A-62796B24B7A2}" type="datetimeFigureOut">
              <a:rPr lang="en-US" smtClean="0"/>
              <a:t>22/02/2018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AD026-84B4-7B4D-A767-81C41A8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Uj2OHLAG3w" TargetMode="External"/><Relationship Id="rId4" Type="http://schemas.openxmlformats.org/officeDocument/2006/relationships/hyperlink" Target="https://www.youtube.com/watch?v=A8syQeFtBKc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50" y="317023"/>
            <a:ext cx="8051800" cy="47677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9807" y="6142307"/>
            <a:ext cx="8699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3"/>
              </a:rPr>
              <a:t>https://www.youtube.com/watch?v=</a:t>
            </a:r>
            <a:r>
              <a:rPr lang="en-US" sz="2400" dirty="0" smtClean="0">
                <a:hlinkClick r:id="rId3"/>
              </a:rPr>
              <a:t>iUj2OHLAG3w</a:t>
            </a:r>
            <a:r>
              <a:rPr lang="en-US" sz="2400" dirty="0" smtClean="0"/>
              <a:t>  - NZ Bystander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22250" y="5427852"/>
            <a:ext cx="8699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>
                <a:latin typeface="Comic Sans MS" panose="030F0702030302020204" pitchFamily="66" charset="0"/>
                <a:hlinkClick r:id="rId4"/>
              </a:rPr>
              <a:t>https://</a:t>
            </a:r>
            <a:r>
              <a:rPr lang="en-US" sz="2200" dirty="0" smtClean="0">
                <a:latin typeface="Comic Sans MS" panose="030F0702030302020204" pitchFamily="66" charset="0"/>
                <a:hlinkClick r:id="rId4"/>
              </a:rPr>
              <a:t>www.youtube.com/watch?v=A8syQeFtBKc</a:t>
            </a:r>
            <a:r>
              <a:rPr lang="en-US" sz="2200" dirty="0" smtClean="0">
                <a:latin typeface="Comic Sans MS" panose="030F0702030302020204" pitchFamily="66" charset="0"/>
              </a:rPr>
              <a:t> - Evan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5950" y="5320827"/>
            <a:ext cx="7888975" cy="618287"/>
          </a:xfrm>
          <a:prstGeom prst="rect">
            <a:avLst/>
          </a:prstGeom>
          <a:noFill/>
          <a:ln w="5715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2250" y="6142307"/>
            <a:ext cx="8777057" cy="5770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80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93750"/>
            <a:ext cx="9144000" cy="166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325" y="5825648"/>
            <a:ext cx="1797050" cy="10641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95250"/>
            <a:ext cx="9144000" cy="683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Comic Sans MS"/>
                <a:cs typeface="Comic Sans MS"/>
              </a:rPr>
              <a:t>Rumours</a:t>
            </a:r>
            <a:endParaRPr lang="en-US" sz="2400" b="1" u="sng" dirty="0" smtClean="0">
              <a:latin typeface="Comic Sans MS"/>
              <a:cs typeface="Comic Sans MS"/>
            </a:endParaRPr>
          </a:p>
          <a:p>
            <a:pPr algn="ctr"/>
            <a:endParaRPr lang="en-US" sz="2400" dirty="0" smtClean="0">
              <a:latin typeface="Comic Sans MS"/>
              <a:cs typeface="Comic Sans MS"/>
            </a:endParaRP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 girl you know is spreading nasty </a:t>
            </a:r>
            <a:r>
              <a:rPr lang="en-US" sz="2400" dirty="0" err="1" smtClean="0"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latin typeface="Comic Sans MS"/>
                <a:cs typeface="Comic Sans MS"/>
              </a:rPr>
              <a:t> about another girl. You’re not sure if the </a:t>
            </a:r>
            <a:r>
              <a:rPr lang="en-US" sz="2400" dirty="0" err="1" smtClean="0"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latin typeface="Comic Sans MS"/>
                <a:cs typeface="Comic Sans MS"/>
              </a:rPr>
              <a:t> are true, but you know they’re hurtful and you wouldn’t want people talking about you in that way.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endParaRPr lang="en-US" sz="24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Train of Thought?</a:t>
            </a:r>
          </a:p>
          <a:p>
            <a:endParaRPr lang="en-US" sz="2400" dirty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Why is she doing this?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Are these </a:t>
            </a:r>
            <a:r>
              <a:rPr lang="en-US" sz="2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 true? </a:t>
            </a:r>
            <a:r>
              <a:rPr lang="en-US" sz="2400" dirty="0" smtClean="0">
                <a:latin typeface="Comic Sans MS"/>
                <a:cs typeface="Comic Sans MS"/>
              </a:rPr>
              <a:t>It’s words I guess and this kind of thing happens all the time, but </a:t>
            </a:r>
            <a:r>
              <a:rPr lang="en-US" sz="2400" dirty="0" err="1" smtClean="0"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latin typeface="Comic Sans MS"/>
                <a:cs typeface="Comic Sans MS"/>
              </a:rPr>
              <a:t> can be hurtful and if I don’t get involved, am I saying it’s okay?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If I confront the girl who’s spreading the </a:t>
            </a:r>
            <a:r>
              <a:rPr lang="en-US" sz="2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, will it make it worse? </a:t>
            </a:r>
            <a:r>
              <a:rPr lang="en-US" sz="2400" dirty="0" smtClean="0">
                <a:latin typeface="Comic Sans MS"/>
                <a:cs typeface="Comic Sans MS"/>
              </a:rPr>
              <a:t>What if she starts targeting me? </a:t>
            </a:r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Is this any of my business?</a:t>
            </a:r>
            <a:r>
              <a:rPr lang="en-US" sz="2400" dirty="0" smtClean="0">
                <a:latin typeface="Comic Sans MS"/>
                <a:cs typeface="Comic Sans MS"/>
              </a:rPr>
              <a:t> What should I do?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32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93750"/>
            <a:ext cx="9144000" cy="1666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" y="95250"/>
            <a:ext cx="9144000" cy="7725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err="1" smtClean="0">
                <a:latin typeface="Comic Sans MS"/>
                <a:cs typeface="Comic Sans MS"/>
              </a:rPr>
              <a:t>Rumours</a:t>
            </a:r>
            <a:endParaRPr lang="en-US" sz="2400" b="1" u="sng" dirty="0" smtClean="0">
              <a:latin typeface="Comic Sans MS"/>
              <a:cs typeface="Comic Sans MS"/>
            </a:endParaRPr>
          </a:p>
          <a:p>
            <a:pPr algn="ctr"/>
            <a:endParaRPr lang="en-US" sz="2400" dirty="0" smtClean="0">
              <a:latin typeface="Comic Sans MS"/>
              <a:cs typeface="Comic Sans MS"/>
            </a:endParaRPr>
          </a:p>
          <a:p>
            <a:pPr algn="ctr"/>
            <a:r>
              <a:rPr lang="en-US" sz="2400" dirty="0" smtClean="0">
                <a:latin typeface="Comic Sans MS"/>
                <a:cs typeface="Comic Sans MS"/>
              </a:rPr>
              <a:t>A girl you know is spreading nasty </a:t>
            </a:r>
            <a:r>
              <a:rPr lang="en-US" sz="2400" dirty="0" err="1" smtClean="0"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latin typeface="Comic Sans MS"/>
                <a:cs typeface="Comic Sans MS"/>
              </a:rPr>
              <a:t> about another girl. You’re not sure if the </a:t>
            </a:r>
            <a:r>
              <a:rPr lang="en-US" sz="2400" dirty="0" err="1" smtClean="0">
                <a:latin typeface="Comic Sans MS"/>
                <a:cs typeface="Comic Sans MS"/>
              </a:rPr>
              <a:t>rumours</a:t>
            </a:r>
            <a:r>
              <a:rPr lang="en-US" sz="2400" dirty="0" smtClean="0">
                <a:latin typeface="Comic Sans MS"/>
                <a:cs typeface="Comic Sans MS"/>
              </a:rPr>
              <a:t> are true, but you know they’re hurtful and you wouldn’t want people talking about you in that way.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Options?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Do nothing. It’s none of your business.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When you hear the </a:t>
            </a:r>
            <a:r>
              <a:rPr lang="en-US" sz="2000" dirty="0" err="1" smtClean="0">
                <a:latin typeface="Comic Sans MS"/>
                <a:cs typeface="Comic Sans MS"/>
              </a:rPr>
              <a:t>rumour</a:t>
            </a:r>
            <a:r>
              <a:rPr lang="en-US" sz="2000" dirty="0" smtClean="0">
                <a:latin typeface="Comic Sans MS"/>
                <a:cs typeface="Comic Sans MS"/>
              </a:rPr>
              <a:t>, change the subject.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Talk to the girl who is the subject of the </a:t>
            </a:r>
            <a:r>
              <a:rPr lang="en-US" sz="2000" dirty="0" err="1" smtClean="0">
                <a:latin typeface="Comic Sans MS"/>
                <a:cs typeface="Comic Sans MS"/>
              </a:rPr>
              <a:t>rumours</a:t>
            </a:r>
            <a:r>
              <a:rPr lang="en-US" sz="2000" dirty="0" smtClean="0">
                <a:latin typeface="Comic Sans MS"/>
                <a:cs typeface="Comic Sans MS"/>
              </a:rPr>
              <a:t>. Let her know that you think it is wrong and offer support.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Talk to the girl who is spreading the </a:t>
            </a:r>
            <a:r>
              <a:rPr lang="en-US" sz="2000" dirty="0" err="1" smtClean="0">
                <a:latin typeface="Comic Sans MS"/>
                <a:cs typeface="Comic Sans MS"/>
              </a:rPr>
              <a:t>rumours</a:t>
            </a:r>
            <a:r>
              <a:rPr lang="en-US" sz="2000" dirty="0" smtClean="0">
                <a:latin typeface="Comic Sans MS"/>
                <a:cs typeface="Comic Sans MS"/>
              </a:rPr>
              <a:t> and tell her that you don’t think what she is doing is ok.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Share with your friends what you’ve heard and discuss what to do together.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Talk about what happened with a parent/</a:t>
            </a:r>
            <a:r>
              <a:rPr lang="en-US" sz="2000" dirty="0" err="1" smtClean="0">
                <a:latin typeface="Comic Sans MS"/>
                <a:cs typeface="Comic Sans MS"/>
              </a:rPr>
              <a:t>carer</a:t>
            </a:r>
            <a:r>
              <a:rPr lang="en-US" sz="2000" dirty="0" smtClean="0">
                <a:latin typeface="Comic Sans MS"/>
                <a:cs typeface="Comic Sans MS"/>
              </a:rPr>
              <a:t>/trusted adult and ask their advice.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Personal Option.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29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Education Dept. O.I.C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Kirkwall Grammar School</dc:creator>
  <cp:lastModifiedBy>Kirkwall Grammar School</cp:lastModifiedBy>
  <cp:revision>5</cp:revision>
  <cp:lastPrinted>2018-02-22T09:14:43Z</cp:lastPrinted>
  <dcterms:created xsi:type="dcterms:W3CDTF">2017-11-23T09:16:09Z</dcterms:created>
  <dcterms:modified xsi:type="dcterms:W3CDTF">2018-02-22T17:27:03Z</dcterms:modified>
</cp:coreProperties>
</file>